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6" r:id="rId11"/>
    <p:sldId id="274" r:id="rId12"/>
    <p:sldId id="277" r:id="rId13"/>
    <p:sldId id="275" r:id="rId14"/>
    <p:sldId id="278" r:id="rId15"/>
    <p:sldId id="279" r:id="rId16"/>
    <p:sldId id="280" r:id="rId17"/>
    <p:sldId id="281" r:id="rId18"/>
    <p:sldId id="282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312" r:id="rId47"/>
    <p:sldId id="313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25" r:id="rId60"/>
    <p:sldId id="326" r:id="rId61"/>
    <p:sldId id="327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2" autoAdjust="0"/>
    <p:restoredTop sz="94674" autoAdjust="0"/>
  </p:normalViewPr>
  <p:slideViewPr>
    <p:cSldViewPr snapToGrid="0">
      <p:cViewPr varScale="1">
        <p:scale>
          <a:sx n="80" d="100"/>
          <a:sy n="80" d="100"/>
        </p:scale>
        <p:origin x="138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3697B-633C-4803-A698-E3EE49B43F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58515D-D476-4B5F-9752-A20BC9A674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478E3-8ED6-430A-9B1C-13BEDCD22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0EF51-E6ED-450A-AE60-B3E86DF88343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F21A90-ED8F-46F8-9569-1695BBB1D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061C2-8AD1-4708-B33B-E12EC7CA4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BED9F-E5E0-4601-BE95-1C83C98C3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492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7C661-A2A5-4CEE-9C31-7320D97D7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C015FF-2F92-4FD7-90F0-D83D078C85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DBB4E-3A09-4B17-AF3E-F356F03F5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0EF51-E6ED-450A-AE60-B3E86DF88343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7050A-A693-4080-AC3B-2C42B4BA8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94281-CE78-4110-863C-AFEFAF42C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BED9F-E5E0-4601-BE95-1C83C98C3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856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BCDE7E-8F99-4FFB-A9FE-33B1D618E4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87CF65-14D3-466B-80CB-EAC307AF8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DAF49-715F-4AFF-9710-EDB966F5E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0EF51-E6ED-450A-AE60-B3E86DF88343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F742AE-4D4F-48C0-8999-39F0C7AC5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7B5E4-542A-49A4-874F-C4FC23693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BED9F-E5E0-4601-BE95-1C83C98C3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750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0B5A8-F31F-4C6C-80AD-2D3569B1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AE3AC-EAA5-4B45-8CC5-6CB3FFAC0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E2397-BA29-4558-A71D-B177622D1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0EF51-E6ED-450A-AE60-B3E86DF88343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A83B1-8682-41FF-945D-5BD23B15F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A8086-C4CE-4723-AC45-29014A6F4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BED9F-E5E0-4601-BE95-1C83C98C3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750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376AC-6536-4AC2-9199-E300F3DDD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C17703-650E-49E6-9E33-5A4415C7B3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8D4D8-FC5C-4B92-946C-C196DB8D6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0EF51-E6ED-450A-AE60-B3E86DF88343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45D84-7179-4707-BD15-DB25AB6AB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29C6D8-E4D4-43D3-AD4B-CBB704E0F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BED9F-E5E0-4601-BE95-1C83C98C3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21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C9B85-7636-4A00-800A-4F2C150BA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9FDC0-8318-4B5E-B38B-51CFEBF0F9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EDE17B-440C-4F04-B9FB-3C418F8AD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B763F2-8F82-457F-A7BE-4E83F2C20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0EF51-E6ED-450A-AE60-B3E86DF88343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BD6013-337C-420D-BB82-4A535E75D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0AB24-5C49-4892-A188-540263A4C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BED9F-E5E0-4601-BE95-1C83C98C3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41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481C8-67ED-4349-9E03-8E55CF86D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01BEE-1A78-4276-9D4B-6D1AE8B59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DF32B-FCAB-435F-A760-13601441A5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2291E5-9B37-4F2A-A0A5-9782D75755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37B80A-2ED2-40CF-AF83-9A5D3FA3DB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6D19F1-909C-4DDB-B1E0-1EBC364E3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0EF51-E6ED-450A-AE60-B3E86DF88343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AF0308-220E-4FA3-9B4A-FB539148D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4CA61B-877C-40C7-BEB3-A61A00F24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BED9F-E5E0-4601-BE95-1C83C98C3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751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FF124-3911-4F15-A8D0-4371A7FEB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005891-28D3-4609-A4A1-8A1117A30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0EF51-E6ED-450A-AE60-B3E86DF88343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7ADBCA-1576-4300-B937-12A1CB9F9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72E55F-7B2A-4B3F-AE66-FEC75AF6F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BED9F-E5E0-4601-BE95-1C83C98C3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136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5FF0CE-C21C-4675-8B3F-3215D830C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0EF51-E6ED-450A-AE60-B3E86DF88343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A9FCA8-9DC1-47E2-B1AF-433CB05E7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01C1B-FA87-4D8C-8495-FA830412B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BED9F-E5E0-4601-BE95-1C83C98C3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87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2A499-46E4-4906-B99A-27F83AB80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E7CEB-B5CF-4263-9487-6C0B0E7FA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30B0DC-E718-4E02-80D4-2BC4BDF33B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49B1C0-3495-4F1B-B60B-C2468E7A0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0EF51-E6ED-450A-AE60-B3E86DF88343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EDFABB-9E66-4E45-B053-6A72DC925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A3291-BC58-4D07-918D-D9531F438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BED9F-E5E0-4601-BE95-1C83C98C3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241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7B0A2-1FFC-4CD3-BBAE-2EDFC731D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588BF4-835A-4313-BE13-B3A35845B1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C11D0E-16F1-4033-8F78-52B587219E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0853D5-729F-4F61-8D76-21FF94835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0EF51-E6ED-450A-AE60-B3E86DF88343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CBD68B-747D-4794-9E54-06ECE6D0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C49A64-D7C8-4C50-87F3-EA2CFBBD0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BED9F-E5E0-4601-BE95-1C83C98C3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304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696D20-D8F3-4DF0-BABC-83B3C6ADB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CCA69-F90B-49DD-A308-C5494572B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1E8BD-E16C-4AAC-8BDA-EEFF00A25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0EF51-E6ED-450A-AE60-B3E86DF88343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458CD-5389-4875-A111-CE6EB0339E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9ACBA-E2B1-48D3-8964-0E7BE61F3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ABED9F-E5E0-4601-BE95-1C83C98C32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937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28.jpeg"/><Relationship Id="rId7" Type="http://schemas.openxmlformats.org/officeDocument/2006/relationships/image" Target="../media/image31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30.jpeg"/><Relationship Id="rId10" Type="http://schemas.openxmlformats.org/officeDocument/2006/relationships/image" Target="../media/image32.jpeg"/><Relationship Id="rId4" Type="http://schemas.openxmlformats.org/officeDocument/2006/relationships/image" Target="../media/image29.jpeg"/><Relationship Id="rId9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jpg"/><Relationship Id="rId3" Type="http://schemas.openxmlformats.org/officeDocument/2006/relationships/image" Target="../media/image12.jpg"/><Relationship Id="rId7" Type="http://schemas.openxmlformats.org/officeDocument/2006/relationships/image" Target="../media/image35.jpeg"/><Relationship Id="rId12" Type="http://schemas.openxmlformats.org/officeDocument/2006/relationships/image" Target="../media/image40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11" Type="http://schemas.openxmlformats.org/officeDocument/2006/relationships/image" Target="../media/image39.png"/><Relationship Id="rId5" Type="http://schemas.openxmlformats.org/officeDocument/2006/relationships/image" Target="../media/image33.jpeg"/><Relationship Id="rId10" Type="http://schemas.openxmlformats.org/officeDocument/2006/relationships/image" Target="../media/image38.jpeg"/><Relationship Id="rId4" Type="http://schemas.openxmlformats.org/officeDocument/2006/relationships/image" Target="../media/image9.jp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36.png"/><Relationship Id="rId7" Type="http://schemas.openxmlformats.org/officeDocument/2006/relationships/image" Target="../media/image41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11" Type="http://schemas.openxmlformats.org/officeDocument/2006/relationships/image" Target="../media/image30.jpeg"/><Relationship Id="rId5" Type="http://schemas.openxmlformats.org/officeDocument/2006/relationships/image" Target="../media/image39.png"/><Relationship Id="rId10" Type="http://schemas.openxmlformats.org/officeDocument/2006/relationships/image" Target="../media/image13.jpg"/><Relationship Id="rId4" Type="http://schemas.openxmlformats.org/officeDocument/2006/relationships/image" Target="../media/image37.png"/><Relationship Id="rId9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9.png"/><Relationship Id="rId3" Type="http://schemas.openxmlformats.org/officeDocument/2006/relationships/image" Target="../media/image16.png"/><Relationship Id="rId7" Type="http://schemas.openxmlformats.org/officeDocument/2006/relationships/image" Target="../media/image28.jpeg"/><Relationship Id="rId12" Type="http://schemas.openxmlformats.org/officeDocument/2006/relationships/image" Target="../media/image37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36.png"/><Relationship Id="rId5" Type="http://schemas.openxmlformats.org/officeDocument/2006/relationships/image" Target="../media/image18.jpg"/><Relationship Id="rId10" Type="http://schemas.openxmlformats.org/officeDocument/2006/relationships/image" Target="../media/image32.jpeg"/><Relationship Id="rId4" Type="http://schemas.openxmlformats.org/officeDocument/2006/relationships/image" Target="../media/image31.jpeg"/><Relationship Id="rId9" Type="http://schemas.openxmlformats.org/officeDocument/2006/relationships/image" Target="../media/image30.jpeg"/><Relationship Id="rId14" Type="http://schemas.openxmlformats.org/officeDocument/2006/relationships/image" Target="../media/image4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13" Type="http://schemas.openxmlformats.org/officeDocument/2006/relationships/image" Target="../media/image29.jpeg"/><Relationship Id="rId3" Type="http://schemas.openxmlformats.org/officeDocument/2006/relationships/image" Target="../media/image36.png"/><Relationship Id="rId7" Type="http://schemas.openxmlformats.org/officeDocument/2006/relationships/image" Target="../media/image41.jpg"/><Relationship Id="rId12" Type="http://schemas.openxmlformats.org/officeDocument/2006/relationships/image" Target="../media/image45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11" Type="http://schemas.openxmlformats.org/officeDocument/2006/relationships/image" Target="../media/image44.jpg"/><Relationship Id="rId5" Type="http://schemas.openxmlformats.org/officeDocument/2006/relationships/image" Target="../media/image39.png"/><Relationship Id="rId10" Type="http://schemas.openxmlformats.org/officeDocument/2006/relationships/image" Target="../media/image14.jpg"/><Relationship Id="rId4" Type="http://schemas.openxmlformats.org/officeDocument/2006/relationships/image" Target="../media/image37.png"/><Relationship Id="rId9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12.jpg"/><Relationship Id="rId7" Type="http://schemas.openxmlformats.org/officeDocument/2006/relationships/image" Target="../media/image49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12.jpg"/><Relationship Id="rId7" Type="http://schemas.openxmlformats.org/officeDocument/2006/relationships/image" Target="../media/image49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7" Type="http://schemas.openxmlformats.org/officeDocument/2006/relationships/image" Target="../media/image54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29.jpeg"/><Relationship Id="rId4" Type="http://schemas.openxmlformats.org/officeDocument/2006/relationships/image" Target="../media/image52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52.jpg"/><Relationship Id="rId7" Type="http://schemas.openxmlformats.org/officeDocument/2006/relationships/image" Target="../media/image56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g"/><Relationship Id="rId5" Type="http://schemas.openxmlformats.org/officeDocument/2006/relationships/image" Target="../media/image53.jpeg"/><Relationship Id="rId4" Type="http://schemas.openxmlformats.org/officeDocument/2006/relationships/image" Target="../media/image29.jpeg"/><Relationship Id="rId9" Type="http://schemas.openxmlformats.org/officeDocument/2006/relationships/image" Target="../media/image1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69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eg"/><Relationship Id="rId5" Type="http://schemas.openxmlformats.org/officeDocument/2006/relationships/image" Target="../media/image28.jpe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59.png"/><Relationship Id="rId7" Type="http://schemas.openxmlformats.org/officeDocument/2006/relationships/image" Target="../media/image64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g"/><Relationship Id="rId5" Type="http://schemas.openxmlformats.org/officeDocument/2006/relationships/image" Target="../media/image69.jpg"/><Relationship Id="rId4" Type="http://schemas.openxmlformats.org/officeDocument/2006/relationships/image" Target="../media/image70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10" Type="http://schemas.openxmlformats.org/officeDocument/2006/relationships/image" Target="../media/image11.jp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60.png"/><Relationship Id="rId18" Type="http://schemas.openxmlformats.org/officeDocument/2006/relationships/image" Target="../media/image92.png"/><Relationship Id="rId3" Type="http://schemas.openxmlformats.org/officeDocument/2006/relationships/image" Target="../media/image78.jpeg"/><Relationship Id="rId21" Type="http://schemas.openxmlformats.org/officeDocument/2006/relationships/image" Target="../media/image95.jpeg"/><Relationship Id="rId7" Type="http://schemas.openxmlformats.org/officeDocument/2006/relationships/image" Target="../media/image82.jpg"/><Relationship Id="rId12" Type="http://schemas.openxmlformats.org/officeDocument/2006/relationships/image" Target="../media/image87.png"/><Relationship Id="rId17" Type="http://schemas.openxmlformats.org/officeDocument/2006/relationships/image" Target="../media/image91.png"/><Relationship Id="rId2" Type="http://schemas.openxmlformats.org/officeDocument/2006/relationships/image" Target="../media/image77.png"/><Relationship Id="rId16" Type="http://schemas.openxmlformats.org/officeDocument/2006/relationships/image" Target="../media/image90.png"/><Relationship Id="rId20" Type="http://schemas.openxmlformats.org/officeDocument/2006/relationships/image" Target="../media/image9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g"/><Relationship Id="rId11" Type="http://schemas.openxmlformats.org/officeDocument/2006/relationships/image" Target="../media/image86.jpg"/><Relationship Id="rId5" Type="http://schemas.openxmlformats.org/officeDocument/2006/relationships/image" Target="../media/image80.jpg"/><Relationship Id="rId15" Type="http://schemas.openxmlformats.org/officeDocument/2006/relationships/image" Target="../media/image89.png"/><Relationship Id="rId10" Type="http://schemas.openxmlformats.org/officeDocument/2006/relationships/image" Target="../media/image85.jpeg"/><Relationship Id="rId19" Type="http://schemas.openxmlformats.org/officeDocument/2006/relationships/image" Target="../media/image93.png"/><Relationship Id="rId4" Type="http://schemas.openxmlformats.org/officeDocument/2006/relationships/image" Target="../media/image79.jpg"/><Relationship Id="rId9" Type="http://schemas.openxmlformats.org/officeDocument/2006/relationships/image" Target="../media/image84.jpg"/><Relationship Id="rId14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g"/><Relationship Id="rId3" Type="http://schemas.openxmlformats.org/officeDocument/2006/relationships/image" Target="../media/image96.png"/><Relationship Id="rId7" Type="http://schemas.openxmlformats.org/officeDocument/2006/relationships/image" Target="../media/image84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eg"/><Relationship Id="rId5" Type="http://schemas.openxmlformats.org/officeDocument/2006/relationships/image" Target="../media/image98.jpg"/><Relationship Id="rId10" Type="http://schemas.openxmlformats.org/officeDocument/2006/relationships/image" Target="../media/image101.jpg"/><Relationship Id="rId4" Type="http://schemas.openxmlformats.org/officeDocument/2006/relationships/image" Target="../media/image97.png"/><Relationship Id="rId9" Type="http://schemas.openxmlformats.org/officeDocument/2006/relationships/image" Target="../media/image100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7" Type="http://schemas.openxmlformats.org/officeDocument/2006/relationships/image" Target="../media/image97.pn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jpg"/><Relationship Id="rId5" Type="http://schemas.openxmlformats.org/officeDocument/2006/relationships/image" Target="../media/image102.jpg"/><Relationship Id="rId4" Type="http://schemas.openxmlformats.org/officeDocument/2006/relationships/image" Target="../media/image10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2.jpg"/><Relationship Id="rId7" Type="http://schemas.openxmlformats.org/officeDocument/2006/relationships/image" Target="../media/image14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9.jpg"/><Relationship Id="rId4" Type="http://schemas.openxmlformats.org/officeDocument/2006/relationships/image" Target="../media/image11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g"/><Relationship Id="rId3" Type="http://schemas.openxmlformats.org/officeDocument/2006/relationships/image" Target="../media/image96.png"/><Relationship Id="rId7" Type="http://schemas.openxmlformats.org/officeDocument/2006/relationships/image" Target="../media/image84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eg"/><Relationship Id="rId5" Type="http://schemas.openxmlformats.org/officeDocument/2006/relationships/image" Target="../media/image98.jpg"/><Relationship Id="rId10" Type="http://schemas.openxmlformats.org/officeDocument/2006/relationships/image" Target="../media/image101.jpg"/><Relationship Id="rId4" Type="http://schemas.openxmlformats.org/officeDocument/2006/relationships/image" Target="../media/image97.png"/><Relationship Id="rId9" Type="http://schemas.openxmlformats.org/officeDocument/2006/relationships/image" Target="../media/image100.jp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8.jpg"/><Relationship Id="rId3" Type="http://schemas.openxmlformats.org/officeDocument/2006/relationships/image" Target="../media/image96.png"/><Relationship Id="rId7" Type="http://schemas.openxmlformats.org/officeDocument/2006/relationships/image" Target="../media/image84.jpg"/><Relationship Id="rId12" Type="http://schemas.openxmlformats.org/officeDocument/2006/relationships/hyperlink" Target="https://ics2wsa.ic3.com/commerce/1.x/transactionProcessor/CyberSourceTransaction_1.207.wsdl" TargetMode="External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eg"/><Relationship Id="rId11" Type="http://schemas.openxmlformats.org/officeDocument/2006/relationships/image" Target="../media/image107.png"/><Relationship Id="rId5" Type="http://schemas.openxmlformats.org/officeDocument/2006/relationships/image" Target="../media/image98.jpg"/><Relationship Id="rId10" Type="http://schemas.openxmlformats.org/officeDocument/2006/relationships/image" Target="../media/image106.png"/><Relationship Id="rId4" Type="http://schemas.openxmlformats.org/officeDocument/2006/relationships/image" Target="../media/image97.png"/><Relationship Id="rId9" Type="http://schemas.openxmlformats.org/officeDocument/2006/relationships/image" Target="../media/image10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7" Type="http://schemas.openxmlformats.org/officeDocument/2006/relationships/image" Target="../media/image84.jp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cs2wsa.ic3.com/commerce/1.x/transactionProcessor/CyberSourceTransaction_1.207.wsdl" TargetMode="External"/><Relationship Id="rId5" Type="http://schemas.openxmlformats.org/officeDocument/2006/relationships/image" Target="../media/image107.png"/><Relationship Id="rId4" Type="http://schemas.openxmlformats.org/officeDocument/2006/relationships/image" Target="../media/image108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hyperlink" Target="https://ics2wsa.ic3.com/commerce/1.x/transactionProcessor/CyberSourceTransaction_1.207.wsdl" TargetMode="External"/><Relationship Id="rId4" Type="http://schemas.openxmlformats.org/officeDocument/2006/relationships/image" Target="../media/image10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hyperlink" Target="http://www.mfsp.com/" TargetMode="Externa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70.jpg"/><Relationship Id="rId4" Type="http://schemas.openxmlformats.org/officeDocument/2006/relationships/image" Target="../media/image69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111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hyperlink" Target="https://ics2wsa.ic3.com/commerce/1.x/transactionProcessor/CyberSourceTransaction_1.207.wsdl" TargetMode="External"/><Relationship Id="rId4" Type="http://schemas.openxmlformats.org/officeDocument/2006/relationships/image" Target="../media/image10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9.jpg"/><Relationship Id="rId7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ics2wsa.ic3.com/commerce/1.x/transactionProcessor/CyberSourceTransaction_1.207.wsdl" TargetMode="Externa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8.jpe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cs2wsa.ic3.com/commerce/1.x/transactionProcessor/CyberSourceTransaction_1.207.wsdl" TargetMode="External"/><Relationship Id="rId5" Type="http://schemas.openxmlformats.org/officeDocument/2006/relationships/image" Target="../media/image107.png"/><Relationship Id="rId4" Type="http://schemas.openxmlformats.org/officeDocument/2006/relationships/image" Target="../media/image11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g"/><Relationship Id="rId3" Type="http://schemas.openxmlformats.org/officeDocument/2006/relationships/image" Target="../media/image96.png"/><Relationship Id="rId7" Type="http://schemas.openxmlformats.org/officeDocument/2006/relationships/image" Target="../media/image84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eg"/><Relationship Id="rId5" Type="http://schemas.openxmlformats.org/officeDocument/2006/relationships/image" Target="../media/image98.jpg"/><Relationship Id="rId10" Type="http://schemas.openxmlformats.org/officeDocument/2006/relationships/image" Target="../media/image101.jpg"/><Relationship Id="rId4" Type="http://schemas.openxmlformats.org/officeDocument/2006/relationships/image" Target="../media/image97.png"/><Relationship Id="rId9" Type="http://schemas.openxmlformats.org/officeDocument/2006/relationships/image" Target="../media/image100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jpe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jpg"/><Relationship Id="rId3" Type="http://schemas.openxmlformats.org/officeDocument/2006/relationships/image" Target="../media/image123.jpg"/><Relationship Id="rId7" Type="http://schemas.openxmlformats.org/officeDocument/2006/relationships/image" Target="../media/image127.jpg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jpg"/><Relationship Id="rId5" Type="http://schemas.openxmlformats.org/officeDocument/2006/relationships/image" Target="../media/image125.jpg"/><Relationship Id="rId4" Type="http://schemas.openxmlformats.org/officeDocument/2006/relationships/image" Target="../media/image124.jpg"/><Relationship Id="rId9" Type="http://schemas.openxmlformats.org/officeDocument/2006/relationships/image" Target="../media/image1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9.jpg"/><Relationship Id="rId7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jpeg"/><Relationship Id="rId5" Type="http://schemas.openxmlformats.org/officeDocument/2006/relationships/image" Target="../media/image132.jpg"/><Relationship Id="rId4" Type="http://schemas.openxmlformats.org/officeDocument/2006/relationships/image" Target="../media/image131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2.jpg"/><Relationship Id="rId7" Type="http://schemas.openxmlformats.org/officeDocument/2006/relationships/image" Target="../media/image14.jpg"/><Relationship Id="rId12" Type="http://schemas.openxmlformats.org/officeDocument/2006/relationships/image" Target="../media/image22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21.jpeg"/><Relationship Id="rId5" Type="http://schemas.openxmlformats.org/officeDocument/2006/relationships/image" Target="../media/image9.jpg"/><Relationship Id="rId10" Type="http://schemas.openxmlformats.org/officeDocument/2006/relationships/image" Target="../media/image16.png"/><Relationship Id="rId4" Type="http://schemas.openxmlformats.org/officeDocument/2006/relationships/image" Target="../media/image11.jpg"/><Relationship Id="rId9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2.jpg"/><Relationship Id="rId7" Type="http://schemas.openxmlformats.org/officeDocument/2006/relationships/image" Target="../media/image26.jpg"/><Relationship Id="rId12" Type="http://schemas.openxmlformats.org/officeDocument/2006/relationships/image" Target="../media/image13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11" Type="http://schemas.openxmlformats.org/officeDocument/2006/relationships/image" Target="../media/image27.jpg"/><Relationship Id="rId5" Type="http://schemas.openxmlformats.org/officeDocument/2006/relationships/image" Target="../media/image24.jpg"/><Relationship Id="rId10" Type="http://schemas.openxmlformats.org/officeDocument/2006/relationships/image" Target="../media/image9.jpg"/><Relationship Id="rId4" Type="http://schemas.openxmlformats.org/officeDocument/2006/relationships/image" Target="../media/image23.png"/><Relationship Id="rId9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28.jpeg"/><Relationship Id="rId7" Type="http://schemas.openxmlformats.org/officeDocument/2006/relationships/image" Target="../media/image31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30.jpeg"/><Relationship Id="rId10" Type="http://schemas.openxmlformats.org/officeDocument/2006/relationships/image" Target="../media/image32.jpeg"/><Relationship Id="rId4" Type="http://schemas.openxmlformats.org/officeDocument/2006/relationships/image" Target="../media/image29.jpeg"/><Relationship Id="rId9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DDDFFE-38A5-4092-8393-F7BB4A75018B}"/>
              </a:ext>
            </a:extLst>
          </p:cNvPr>
          <p:cNvSpPr/>
          <p:nvPr/>
        </p:nvSpPr>
        <p:spPr>
          <a:xfrm>
            <a:off x="0" y="0"/>
            <a:ext cx="12192000" cy="8388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5A38E-AB79-4A1D-B691-4AA2748A3A36}"/>
              </a:ext>
            </a:extLst>
          </p:cNvPr>
          <p:cNvSpPr/>
          <p:nvPr/>
        </p:nvSpPr>
        <p:spPr>
          <a:xfrm>
            <a:off x="0" y="838899"/>
            <a:ext cx="12192000" cy="4362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50EC23C-19FA-465B-8296-1E032F2C390A}"/>
              </a:ext>
            </a:extLst>
          </p:cNvPr>
          <p:cNvSpPr/>
          <p:nvPr/>
        </p:nvSpPr>
        <p:spPr>
          <a:xfrm>
            <a:off x="4179087" y="1290297"/>
            <a:ext cx="35507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41</a:t>
            </a:r>
            <a:r>
              <a:rPr lang="en-US" sz="3600" dirty="0"/>
              <a:t>.</a:t>
            </a:r>
            <a:r>
              <a:rPr lang="en-US" sz="3600" b="1" dirty="0"/>
              <a:t>WWI.SWING.</a:t>
            </a:r>
            <a:r>
              <a:rPr lang="en-US" sz="800" b="1" strike="sngStrike" dirty="0"/>
              <a:t>marx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B32E3B-3884-423A-ADE0-B763472CB684}"/>
              </a:ext>
            </a:extLst>
          </p:cNvPr>
          <p:cNvSpPr/>
          <p:nvPr/>
        </p:nvSpPr>
        <p:spPr>
          <a:xfrm>
            <a:off x="4473636" y="3265715"/>
            <a:ext cx="3420131" cy="1979385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574082" y="4108537"/>
            <a:ext cx="576197" cy="37578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384493" y="4108536"/>
            <a:ext cx="576197" cy="37578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143862" y="4108536"/>
            <a:ext cx="576197" cy="37578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605414" y="2680570"/>
            <a:ext cx="2968668" cy="1427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FB32E3B-3884-423A-ADE0-B763472CB684}"/>
              </a:ext>
            </a:extLst>
          </p:cNvPr>
          <p:cNvSpPr/>
          <p:nvPr/>
        </p:nvSpPr>
        <p:spPr>
          <a:xfrm>
            <a:off x="5156942" y="3839835"/>
            <a:ext cx="2629596" cy="1288964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803748" y="2305960"/>
            <a:ext cx="1366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</a:t>
            </a:r>
            <a:r>
              <a:rPr lang="en-US" dirty="0" err="1" smtClean="0"/>
              <a:t>hil.JFK.MLK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143862" y="2950064"/>
            <a:ext cx="8451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Black and white</a:t>
            </a:r>
            <a:endParaRPr lang="en-US" sz="800" strike="sngStrike" dirty="0"/>
          </a:p>
        </p:txBody>
      </p:sp>
      <p:sp>
        <p:nvSpPr>
          <p:cNvPr id="16" name="Rectangle 15"/>
          <p:cNvSpPr/>
          <p:nvPr/>
        </p:nvSpPr>
        <p:spPr>
          <a:xfrm>
            <a:off x="5584232" y="4593746"/>
            <a:ext cx="576197" cy="37578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384493" y="4565127"/>
            <a:ext cx="576197" cy="37578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143605" y="4565127"/>
            <a:ext cx="576197" cy="37578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endCxn id="3" idx="0"/>
          </p:cNvCxnSpPr>
          <p:nvPr/>
        </p:nvCxnSpPr>
        <p:spPr>
          <a:xfrm flipV="1">
            <a:off x="5574082" y="4108537"/>
            <a:ext cx="288099" cy="187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6384493" y="4094228"/>
            <a:ext cx="417140" cy="350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027169" y="3992235"/>
            <a:ext cx="517560" cy="456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574082" y="4484317"/>
            <a:ext cx="417140" cy="456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6333194" y="4484317"/>
            <a:ext cx="510255" cy="456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7" idx="3"/>
            <a:endCxn id="18" idx="0"/>
          </p:cNvCxnSpPr>
          <p:nvPr/>
        </p:nvCxnSpPr>
        <p:spPr>
          <a:xfrm flipV="1">
            <a:off x="6960690" y="4565127"/>
            <a:ext cx="471014" cy="187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51" y="1978682"/>
            <a:ext cx="826021" cy="1301330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H="1">
            <a:off x="4897543" y="2614933"/>
            <a:ext cx="181625" cy="1928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4578804" y="4308152"/>
            <a:ext cx="264988" cy="187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597972" y="3997888"/>
            <a:ext cx="264988" cy="187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576218" y="3759893"/>
            <a:ext cx="264988" cy="187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576218" y="4576608"/>
            <a:ext cx="264988" cy="187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>
            <a:off x="4576218" y="3667182"/>
            <a:ext cx="4288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334005" y="3839835"/>
            <a:ext cx="242213" cy="110107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>
            <a:off x="839244" y="3394553"/>
            <a:ext cx="3615867" cy="185054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ATOMCLOCK(CPVA).SCREEN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9093896" y="3394553"/>
            <a:ext cx="2372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HOMICIDE:SUNSTROCK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9385139" y="4405855"/>
            <a:ext cx="576197" cy="37578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8467327" y="1232300"/>
            <a:ext cx="1385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1995/6</a:t>
            </a:r>
            <a:endParaRPr lang="en-US" sz="3200" dirty="0"/>
          </a:p>
        </p:txBody>
      </p:sp>
      <p:sp>
        <p:nvSpPr>
          <p:cNvPr id="47" name="TextBox 46"/>
          <p:cNvSpPr txBox="1"/>
          <p:nvPr/>
        </p:nvSpPr>
        <p:spPr>
          <a:xfrm>
            <a:off x="6384493" y="2490626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1995/6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4576218" y="3265715"/>
            <a:ext cx="375552" cy="12883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638675" y="3327400"/>
            <a:ext cx="171450" cy="6715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798000" y="3327400"/>
            <a:ext cx="171450" cy="6715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cxnSp>
        <p:nvCxnSpPr>
          <p:cNvPr id="53" name="Straight Arrow Connector 52"/>
          <p:cNvCxnSpPr/>
          <p:nvPr/>
        </p:nvCxnSpPr>
        <p:spPr>
          <a:xfrm flipH="1">
            <a:off x="4893121" y="2364056"/>
            <a:ext cx="919869" cy="1116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465636" y="2059001"/>
            <a:ext cx="1403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CAMP DAVID</a:t>
            </a:r>
            <a:endParaRPr lang="en-US" dirty="0"/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5965391" y="2516456"/>
            <a:ext cx="506349" cy="963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6389718" y="3325686"/>
            <a:ext cx="264988" cy="1878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1638300" y="1859786"/>
            <a:ext cx="6829027" cy="3819057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2855715" y="1356310"/>
            <a:ext cx="147829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WHITEHOUSE</a:t>
            </a:r>
          </a:p>
          <a:p>
            <a:r>
              <a:rPr lang="en-US" sz="900" strike="sngStrike" dirty="0" smtClean="0"/>
              <a:t>(Casablanca)</a:t>
            </a:r>
            <a:endParaRPr lang="en-US" sz="900" strike="sngStrike" dirty="0"/>
          </a:p>
        </p:txBody>
      </p:sp>
      <p:sp>
        <p:nvSpPr>
          <p:cNvPr id="63" name="TextBox 62"/>
          <p:cNvSpPr txBox="1"/>
          <p:nvPr/>
        </p:nvSpPr>
        <p:spPr>
          <a:xfrm>
            <a:off x="9262349" y="3987014"/>
            <a:ext cx="2096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41.Phil.(</a:t>
            </a:r>
            <a:r>
              <a:rPr lang="en-US" dirty="0" err="1" smtClean="0"/>
              <a:t>famly</a:t>
            </a:r>
            <a:r>
              <a:rPr lang="en-US" dirty="0" smtClean="0"/>
              <a:t> room)</a:t>
            </a:r>
            <a:endParaRPr lang="en-US" dirty="0"/>
          </a:p>
        </p:txBody>
      </p:sp>
      <p:cxnSp>
        <p:nvCxnSpPr>
          <p:cNvPr id="65" name="Straight Connector 64"/>
          <p:cNvCxnSpPr/>
          <p:nvPr/>
        </p:nvCxnSpPr>
        <p:spPr>
          <a:xfrm flipH="1">
            <a:off x="9961336" y="4220530"/>
            <a:ext cx="15575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645519" y="2549681"/>
            <a:ext cx="1170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15.5 ½ </a:t>
            </a:r>
            <a:r>
              <a:rPr lang="en-US" sz="800" strike="sngStrike" dirty="0" err="1" smtClean="0"/>
              <a:t>beersteve</a:t>
            </a:r>
            <a:endParaRPr lang="en-US" sz="800" strike="sngStrike" dirty="0" smtClean="0"/>
          </a:p>
          <a:p>
            <a:r>
              <a:rPr lang="en-US" sz="800" strike="sngStrike" dirty="0" smtClean="0"/>
              <a:t>Newspaper stolen </a:t>
            </a:r>
            <a:r>
              <a:rPr lang="en-US" sz="800" strike="sngStrike" dirty="0" err="1" smtClean="0"/>
              <a:t>oney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Popoe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beate</a:t>
            </a:r>
            <a:endParaRPr lang="en-US" sz="800" strike="sngStrike" dirty="0"/>
          </a:p>
        </p:txBody>
      </p:sp>
      <p:cxnSp>
        <p:nvCxnSpPr>
          <p:cNvPr id="68" name="Straight Arrow Connector 67"/>
          <p:cNvCxnSpPr/>
          <p:nvPr/>
        </p:nvCxnSpPr>
        <p:spPr>
          <a:xfrm flipH="1" flipV="1">
            <a:off x="5460369" y="4852478"/>
            <a:ext cx="1383080" cy="1075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345328" y="6095924"/>
            <a:ext cx="3040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PARKER: </a:t>
            </a:r>
            <a:r>
              <a:rPr lang="en-US" strike="sngStrike" dirty="0" err="1" smtClean="0"/>
              <a:t>nivana</a:t>
            </a:r>
            <a:r>
              <a:rPr lang="en-US" strike="sngStrike" dirty="0" smtClean="0"/>
              <a:t> jeans</a:t>
            </a:r>
          </a:p>
          <a:p>
            <a:r>
              <a:rPr lang="en-US" dirty="0" smtClean="0"/>
              <a:t>	</a:t>
            </a:r>
            <a:r>
              <a:rPr lang="en-US" strike="sngStrike" dirty="0" smtClean="0"/>
              <a:t>Ass </a:t>
            </a:r>
            <a:r>
              <a:rPr lang="en-US" strike="sngStrike" dirty="0" err="1" smtClean="0"/>
              <a:t>posisting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billards</a:t>
            </a:r>
            <a:endParaRPr lang="en-US" strike="sngStrike" dirty="0"/>
          </a:p>
        </p:txBody>
      </p:sp>
      <p:sp>
        <p:nvSpPr>
          <p:cNvPr id="71" name="TextBox 70"/>
          <p:cNvSpPr txBox="1"/>
          <p:nvPr/>
        </p:nvSpPr>
        <p:spPr>
          <a:xfrm>
            <a:off x="8060139" y="5883311"/>
            <a:ext cx="3008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Prison, Saint Rita </a:t>
            </a:r>
            <a:r>
              <a:rPr lang="en-US" dirty="0" err="1" smtClean="0"/>
              <a:t>Pants.parnet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9673237" y="3780638"/>
            <a:ext cx="9909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Kodak 3 blond pool</a:t>
            </a:r>
            <a:endParaRPr lang="en-US" sz="800" strike="sngStrike" dirty="0"/>
          </a:p>
        </p:txBody>
      </p:sp>
      <p:sp>
        <p:nvSpPr>
          <p:cNvPr id="73" name="TextBox 72"/>
          <p:cNvSpPr txBox="1"/>
          <p:nvPr/>
        </p:nvSpPr>
        <p:spPr>
          <a:xfrm>
            <a:off x="1041400" y="4969527"/>
            <a:ext cx="93647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 </a:t>
            </a:r>
          </a:p>
          <a:p>
            <a:r>
              <a:rPr lang="en-US" sz="800" strike="sngStrike" dirty="0" smtClean="0"/>
              <a:t>Bring this garbage</a:t>
            </a:r>
          </a:p>
          <a:p>
            <a:r>
              <a:rPr lang="en-US" sz="800" strike="sngStrike" dirty="0" smtClean="0"/>
              <a:t>To my </a:t>
            </a:r>
            <a:r>
              <a:rPr lang="en-US" sz="800" strike="sngStrike" dirty="0" err="1" smtClean="0"/>
              <a:t>hosue</a:t>
            </a:r>
            <a:r>
              <a:rPr lang="en-US" sz="800" strike="sngStrike" dirty="0" smtClean="0"/>
              <a:t>? no</a:t>
            </a:r>
            <a:endParaRPr lang="en-US" sz="800" strike="sngStrike" dirty="0"/>
          </a:p>
        </p:txBody>
      </p:sp>
      <p:sp>
        <p:nvSpPr>
          <p:cNvPr id="74" name="Rectangle 73"/>
          <p:cNvSpPr/>
          <p:nvPr/>
        </p:nvSpPr>
        <p:spPr>
          <a:xfrm>
            <a:off x="7300378" y="1996742"/>
            <a:ext cx="992761" cy="9178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8141365" y="3317908"/>
            <a:ext cx="278735" cy="21117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1638300" y="3165508"/>
            <a:ext cx="1696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JFK(ISLAMIC ATOMIC TIMER)</a:t>
            </a:r>
          </a:p>
          <a:p>
            <a:r>
              <a:rPr lang="en-US" sz="800" dirty="0" err="1" smtClean="0"/>
              <a:t>Lebense</a:t>
            </a:r>
            <a:r>
              <a:rPr lang="en-US" sz="800" dirty="0" smtClean="0"/>
              <a:t> Bully; </a:t>
            </a:r>
            <a:r>
              <a:rPr lang="en-US" sz="800" dirty="0" err="1" smtClean="0"/>
              <a:t>Rado</a:t>
            </a:r>
            <a:r>
              <a:rPr lang="en-US" sz="800" dirty="0" smtClean="0"/>
              <a:t> Watch 2000DM</a:t>
            </a:r>
          </a:p>
          <a:p>
            <a:r>
              <a:rPr lang="en-US" sz="800" dirty="0" smtClean="0"/>
              <a:t>Sega JFK:HOMCI:HCANLOR.BULLET</a:t>
            </a:r>
            <a:endParaRPr lang="en-US" sz="800" dirty="0"/>
          </a:p>
        </p:txBody>
      </p:sp>
      <p:cxnSp>
        <p:nvCxnSpPr>
          <p:cNvPr id="78" name="Straight Connector 77"/>
          <p:cNvCxnSpPr>
            <a:stCxn id="76" idx="1"/>
          </p:cNvCxnSpPr>
          <p:nvPr/>
        </p:nvCxnSpPr>
        <p:spPr>
          <a:xfrm flipV="1">
            <a:off x="1638300" y="3394553"/>
            <a:ext cx="685800" cy="17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ight Arrow 78"/>
          <p:cNvSpPr/>
          <p:nvPr/>
        </p:nvSpPr>
        <p:spPr>
          <a:xfrm>
            <a:off x="203200" y="1613462"/>
            <a:ext cx="1320800" cy="13366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91" y="2048964"/>
            <a:ext cx="525273" cy="525273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506191" y="1610225"/>
            <a:ext cx="2599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Yang</a:t>
            </a:r>
            <a:r>
              <a:rPr lang="en-US" dirty="0" err="1" smtClean="0"/>
              <a:t>.nonPoilceTRXLogical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601811" y="1382630"/>
            <a:ext cx="628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cook</a:t>
            </a:r>
            <a:endParaRPr lang="en-US" strike="sngStrike" dirty="0"/>
          </a:p>
        </p:txBody>
      </p:sp>
      <p:sp>
        <p:nvSpPr>
          <p:cNvPr id="83" name="TextBox 82"/>
          <p:cNvSpPr txBox="1"/>
          <p:nvPr/>
        </p:nvSpPr>
        <p:spPr>
          <a:xfrm>
            <a:off x="203200" y="2859958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74732" y="1260296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0582109" y="1195284"/>
            <a:ext cx="147027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GAS</a:t>
            </a:r>
          </a:p>
          <a:p>
            <a:r>
              <a:rPr lang="en-US" sz="800" dirty="0" smtClean="0"/>
              <a:t>(Rudolf-diesel)</a:t>
            </a:r>
            <a:endParaRPr lang="en-US" sz="800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21" y="5883311"/>
            <a:ext cx="563997" cy="888531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1230188" y="5883312"/>
            <a:ext cx="1375226" cy="299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1230188" y="6252643"/>
            <a:ext cx="1375226" cy="5191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INTTERUPTS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2596002" y="5743843"/>
            <a:ext cx="17604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/>
              <a:t>16</a:t>
            </a:r>
            <a:r>
              <a:rPr lang="en-US" dirty="0" smtClean="0"/>
              <a:t>/18   21</a:t>
            </a:r>
            <a:endParaRPr lang="en-US" dirty="0"/>
          </a:p>
        </p:txBody>
      </p:sp>
      <p:cxnSp>
        <p:nvCxnSpPr>
          <p:cNvPr id="91" name="Straight Arrow Connector 90"/>
          <p:cNvCxnSpPr/>
          <p:nvPr/>
        </p:nvCxnSpPr>
        <p:spPr>
          <a:xfrm>
            <a:off x="2743200" y="6095924"/>
            <a:ext cx="427141" cy="231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V="1">
            <a:off x="3170341" y="5793384"/>
            <a:ext cx="101763" cy="440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4471036" y="6133410"/>
            <a:ext cx="914400" cy="4169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int32</a:t>
            </a:r>
            <a:endParaRPr lang="en-US" dirty="0"/>
          </a:p>
        </p:txBody>
      </p:sp>
      <p:sp>
        <p:nvSpPr>
          <p:cNvPr id="95" name="Right Arrow 94"/>
          <p:cNvSpPr/>
          <p:nvPr/>
        </p:nvSpPr>
        <p:spPr>
          <a:xfrm>
            <a:off x="4175599" y="6211750"/>
            <a:ext cx="279512" cy="2073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5718131" y="6067977"/>
            <a:ext cx="130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New crime</a:t>
            </a:r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FB32E3B-3884-423A-ADE0-B763472CB684}"/>
              </a:ext>
            </a:extLst>
          </p:cNvPr>
          <p:cNvSpPr/>
          <p:nvPr/>
        </p:nvSpPr>
        <p:spPr>
          <a:xfrm>
            <a:off x="5574082" y="6079458"/>
            <a:ext cx="1400547" cy="436767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EFB32E3B-3884-423A-ADE0-B763472CB684}"/>
              </a:ext>
            </a:extLst>
          </p:cNvPr>
          <p:cNvSpPr/>
          <p:nvPr/>
        </p:nvSpPr>
        <p:spPr>
          <a:xfrm>
            <a:off x="381000" y="5830246"/>
            <a:ext cx="6746029" cy="1034548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ight Arrow 99"/>
          <p:cNvSpPr/>
          <p:nvPr/>
        </p:nvSpPr>
        <p:spPr>
          <a:xfrm flipH="1">
            <a:off x="7796687" y="4097104"/>
            <a:ext cx="473099" cy="8645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8367262" y="4308152"/>
            <a:ext cx="223928" cy="473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8671099" y="4319826"/>
            <a:ext cx="223928" cy="473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9014089" y="4319826"/>
            <a:ext cx="223928" cy="473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/>
          <p:cNvSpPr txBox="1"/>
          <p:nvPr/>
        </p:nvSpPr>
        <p:spPr>
          <a:xfrm>
            <a:off x="9014089" y="5128799"/>
            <a:ext cx="1354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ATOMBOMB</a:t>
            </a:r>
          </a:p>
          <a:p>
            <a:r>
              <a:rPr lang="en-US" dirty="0" smtClean="0"/>
              <a:t>[x] no </a:t>
            </a:r>
            <a:r>
              <a:rPr lang="en-US" strike="sngStrike" dirty="0" err="1" smtClean="0"/>
              <a:t>kim</a:t>
            </a:r>
            <a:endParaRPr lang="en-US" strike="sngStrike" dirty="0"/>
          </a:p>
        </p:txBody>
      </p:sp>
      <p:sp>
        <p:nvSpPr>
          <p:cNvPr id="106" name="Right Arrow 105"/>
          <p:cNvSpPr/>
          <p:nvPr/>
        </p:nvSpPr>
        <p:spPr>
          <a:xfrm rot="7912784">
            <a:off x="4469831" y="1988690"/>
            <a:ext cx="2173114" cy="185054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Rectangle 106"/>
          <p:cNvSpPr/>
          <p:nvPr/>
        </p:nvSpPr>
        <p:spPr>
          <a:xfrm rot="18860285">
            <a:off x="5041630" y="2437086"/>
            <a:ext cx="1244196" cy="5677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HBO, PREIMEIRE</a:t>
            </a:r>
          </a:p>
          <a:p>
            <a:pPr algn="ctr"/>
            <a:r>
              <a:rPr lang="en-US" dirty="0" smtClean="0"/>
              <a:t>CPVA.PREA</a:t>
            </a:r>
            <a:endParaRPr lang="en-US" dirty="0"/>
          </a:p>
        </p:txBody>
      </p:sp>
      <p:sp>
        <p:nvSpPr>
          <p:cNvPr id="108" name="Rectangle 107"/>
          <p:cNvSpPr/>
          <p:nvPr/>
        </p:nvSpPr>
        <p:spPr>
          <a:xfrm>
            <a:off x="4496160" y="3655952"/>
            <a:ext cx="344179" cy="89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652" y="1860852"/>
            <a:ext cx="1027992" cy="1619516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8519664" y="4841654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835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DDDFFE-38A5-4092-8393-F7BB4A75018B}"/>
              </a:ext>
            </a:extLst>
          </p:cNvPr>
          <p:cNvSpPr/>
          <p:nvPr/>
        </p:nvSpPr>
        <p:spPr>
          <a:xfrm>
            <a:off x="0" y="0"/>
            <a:ext cx="12192000" cy="8388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5A38E-AB79-4A1D-B691-4AA2748A3A36}"/>
              </a:ext>
            </a:extLst>
          </p:cNvPr>
          <p:cNvSpPr/>
          <p:nvPr/>
        </p:nvSpPr>
        <p:spPr>
          <a:xfrm>
            <a:off x="0" y="838899"/>
            <a:ext cx="12192000" cy="4362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4" y="1360671"/>
            <a:ext cx="4979988" cy="288670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843" y="4024808"/>
            <a:ext cx="308016" cy="30801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093" y="4024808"/>
            <a:ext cx="308016" cy="308016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6" y="4024808"/>
            <a:ext cx="308016" cy="3080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9422" y="3162364"/>
            <a:ext cx="308207" cy="292602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H="1" flipV="1">
            <a:off x="5359108" y="3150808"/>
            <a:ext cx="438668" cy="367201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657" y="3617924"/>
            <a:ext cx="409680" cy="307260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H="1" flipV="1">
            <a:off x="5343862" y="3697179"/>
            <a:ext cx="881045" cy="327629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551" y="2600745"/>
            <a:ext cx="298225" cy="447337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H="1" flipV="1">
            <a:off x="5343862" y="2640932"/>
            <a:ext cx="631810" cy="4071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557" y="1388235"/>
            <a:ext cx="1110231" cy="1057133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5975672" y="1423557"/>
            <a:ext cx="588462" cy="4879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928" y="1568656"/>
            <a:ext cx="405743" cy="23519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240981" y="1571728"/>
            <a:ext cx="7024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6-AM</a:t>
            </a:r>
          </a:p>
          <a:p>
            <a:endParaRPr lang="en-US" dirty="0"/>
          </a:p>
          <a:p>
            <a:r>
              <a:rPr lang="en-US" dirty="0" smtClean="0"/>
              <a:t>9-PM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409" y="2150975"/>
            <a:ext cx="405743" cy="235194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flipV="1">
            <a:off x="5420556" y="1572548"/>
            <a:ext cx="703745" cy="661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5499551" y="2629681"/>
            <a:ext cx="476121" cy="392835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186783" y="2747115"/>
            <a:ext cx="688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9-PM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82799" y="2640932"/>
            <a:ext cx="4659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phi(l(</a:t>
            </a:r>
            <a:r>
              <a:rPr lang="en-US" strike="sngStrike" dirty="0" err="1" smtClean="0"/>
              <a:t>kmberl</a:t>
            </a:r>
            <a:r>
              <a:rPr lang="en-US" strike="sngStrike" dirty="0" smtClean="0"/>
              <a:t>): find a cabin  </a:t>
            </a:r>
            <a:r>
              <a:rPr lang="en-US" dirty="0" err="1" smtClean="0"/>
              <a:t>Califonrai</a:t>
            </a:r>
            <a:r>
              <a:rPr lang="en-US" dirty="0" smtClean="0"/>
              <a:t>, </a:t>
            </a:r>
            <a:r>
              <a:rPr lang="en-US" dirty="0" err="1" smtClean="0"/>
              <a:t>Washtion</a:t>
            </a:r>
            <a:r>
              <a:rPr lang="en-US" dirty="0" smtClean="0"/>
              <a:t>,</a:t>
            </a:r>
          </a:p>
          <a:p>
            <a:r>
              <a:rPr lang="en-US" dirty="0"/>
              <a:t>	</a:t>
            </a:r>
            <a:r>
              <a:rPr lang="en-US" dirty="0" smtClean="0"/>
              <a:t>		Nevada</a:t>
            </a:r>
            <a:r>
              <a:rPr lang="en-US" strike="sngStrike" dirty="0" smtClean="0"/>
              <a:t>( </a:t>
            </a:r>
            <a:r>
              <a:rPr lang="en-US" strike="sngStrike" dirty="0" err="1" smtClean="0"/>
              <a:t>haha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843" y="3022516"/>
            <a:ext cx="308016" cy="308016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093" y="3022516"/>
            <a:ext cx="308016" cy="30801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6" y="3022516"/>
            <a:ext cx="308016" cy="308016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7759700" y="3116447"/>
            <a:ext cx="15367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161300" y="3145866"/>
            <a:ext cx="857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2-8 PM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019227" y="3188005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MICHELLE</a:t>
            </a:r>
            <a:endParaRPr lang="en-US" strike="sngStrike" dirty="0"/>
          </a:p>
        </p:txBody>
      </p:sp>
      <p:sp>
        <p:nvSpPr>
          <p:cNvPr id="22" name="TextBox 21"/>
          <p:cNvSpPr txBox="1"/>
          <p:nvPr/>
        </p:nvSpPr>
        <p:spPr>
          <a:xfrm>
            <a:off x="7784074" y="3704284"/>
            <a:ext cx="2058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WII.JOSEPH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375400" y="3697179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10pm-4am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7582782" y="4171410"/>
            <a:ext cx="1713618" cy="710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927" y="2736604"/>
            <a:ext cx="405743" cy="235194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291" y="3219770"/>
            <a:ext cx="405743" cy="235194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425" y="3669142"/>
            <a:ext cx="405743" cy="165664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3301161" y="4699471"/>
            <a:ext cx="61484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PREA, §187 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352533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DDDFFE-38A5-4092-8393-F7BB4A75018B}"/>
              </a:ext>
            </a:extLst>
          </p:cNvPr>
          <p:cNvSpPr/>
          <p:nvPr/>
        </p:nvSpPr>
        <p:spPr>
          <a:xfrm>
            <a:off x="0" y="0"/>
            <a:ext cx="12192000" cy="8388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5A38E-AB79-4A1D-B691-4AA2748A3A36}"/>
              </a:ext>
            </a:extLst>
          </p:cNvPr>
          <p:cNvSpPr/>
          <p:nvPr/>
        </p:nvSpPr>
        <p:spPr>
          <a:xfrm>
            <a:off x="0" y="838899"/>
            <a:ext cx="12192000" cy="4362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45" y="3104902"/>
            <a:ext cx="4292147" cy="248799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557" y="1388235"/>
            <a:ext cx="1110231" cy="1057133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5975672" y="1423557"/>
            <a:ext cx="588462" cy="4879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928" y="1568656"/>
            <a:ext cx="1512459" cy="876712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flipV="1">
            <a:off x="5420556" y="1572548"/>
            <a:ext cx="703745" cy="6615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611281" y="5288340"/>
            <a:ext cx="61484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PREA, §187 </a:t>
            </a:r>
            <a:endParaRPr lang="en-US" sz="9600" dirty="0"/>
          </a:p>
        </p:txBody>
      </p:sp>
      <p:sp>
        <p:nvSpPr>
          <p:cNvPr id="2" name="TextBox 1"/>
          <p:cNvSpPr txBox="1"/>
          <p:nvPr/>
        </p:nvSpPr>
        <p:spPr>
          <a:xfrm>
            <a:off x="6375400" y="1592816"/>
            <a:ext cx="2963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Sandra: Welcome to Tim’s </a:t>
            </a:r>
            <a:r>
              <a:rPr lang="en-US" sz="800" strike="sngStrike" dirty="0" smtClean="0"/>
              <a:t>Jason’s</a:t>
            </a:r>
          </a:p>
          <a:p>
            <a:r>
              <a:rPr lang="en-US" strike="sngStrike" dirty="0" smtClean="0"/>
              <a:t>Home. This is his rectum.</a:t>
            </a:r>
            <a:endParaRPr lang="en-US" strike="sngStrike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081" y="2360742"/>
            <a:ext cx="691116" cy="69111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8897915" y="2445368"/>
            <a:ext cx="1198585" cy="3586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30520" y="2433301"/>
            <a:ext cx="17123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Apple Stock $1</a:t>
            </a:r>
          </a:p>
          <a:p>
            <a:r>
              <a:rPr lang="en-US" strike="sngStrike" dirty="0" smtClean="0"/>
              <a:t>IBM tock $1</a:t>
            </a:r>
          </a:p>
          <a:p>
            <a:r>
              <a:rPr lang="en-US" strike="sngStrike" dirty="0" err="1" smtClean="0"/>
              <a:t>Damier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Stcok</a:t>
            </a:r>
            <a:r>
              <a:rPr lang="en-US" strike="sngStrike" dirty="0" smtClean="0"/>
              <a:t> $1</a:t>
            </a:r>
            <a:endParaRPr lang="en-US" strike="sngStrike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FB32E3B-3884-423A-ADE0-B763472CB684}"/>
              </a:ext>
            </a:extLst>
          </p:cNvPr>
          <p:cNvSpPr/>
          <p:nvPr/>
        </p:nvSpPr>
        <p:spPr>
          <a:xfrm>
            <a:off x="6960184" y="2360742"/>
            <a:ext cx="1714500" cy="1034548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FB32E3B-3884-423A-ADE0-B763472CB684}"/>
              </a:ext>
            </a:extLst>
          </p:cNvPr>
          <p:cNvSpPr/>
          <p:nvPr/>
        </p:nvSpPr>
        <p:spPr>
          <a:xfrm>
            <a:off x="6960184" y="3657800"/>
            <a:ext cx="1714500" cy="1034548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030520" y="3697378"/>
            <a:ext cx="1562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Washinton</a:t>
            </a:r>
            <a:r>
              <a:rPr lang="en-US" dirty="0" smtClean="0"/>
              <a:t> D.C</a:t>
            </a:r>
            <a:endParaRPr lang="en-US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253" y="4066710"/>
            <a:ext cx="859447" cy="498187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301" y="4033971"/>
            <a:ext cx="530926" cy="53092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H="1" flipV="1">
            <a:off x="8107301" y="4033972"/>
            <a:ext cx="485250" cy="517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EFB32E3B-3884-423A-ADE0-B763472CB684}"/>
              </a:ext>
            </a:extLst>
          </p:cNvPr>
          <p:cNvSpPr/>
          <p:nvPr/>
        </p:nvSpPr>
        <p:spPr>
          <a:xfrm>
            <a:off x="8943845" y="3641157"/>
            <a:ext cx="1714500" cy="1034548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9014181" y="3680735"/>
            <a:ext cx="1562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Washinton</a:t>
            </a:r>
            <a:r>
              <a:rPr lang="en-US" dirty="0" smtClean="0"/>
              <a:t> D.C</a:t>
            </a:r>
            <a:endParaRPr lang="en-US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14" y="4050067"/>
            <a:ext cx="859447" cy="498187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 flipH="1" flipV="1">
            <a:off x="10090962" y="4017329"/>
            <a:ext cx="485250" cy="517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732" y="4031544"/>
            <a:ext cx="658684" cy="503590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>
            <a:off x="10059052" y="4096903"/>
            <a:ext cx="1198585" cy="3586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8075391" y="4160926"/>
            <a:ext cx="723026" cy="2717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223500" y="3175000"/>
            <a:ext cx="943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EXPORT</a:t>
            </a:r>
            <a:endParaRPr lang="en-US" b="1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FB32E3B-3884-423A-ADE0-B763472CB684}"/>
              </a:ext>
            </a:extLst>
          </p:cNvPr>
          <p:cNvSpPr/>
          <p:nvPr/>
        </p:nvSpPr>
        <p:spPr>
          <a:xfrm>
            <a:off x="10824126" y="3618508"/>
            <a:ext cx="1278974" cy="1034548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0782468" y="3618508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BERLIN</a:t>
            </a:r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393" y="4096431"/>
            <a:ext cx="387087" cy="359127"/>
          </a:xfrm>
          <a:prstGeom prst="rect">
            <a:avLst/>
          </a:prstGeom>
        </p:spPr>
      </p:pic>
      <p:cxnSp>
        <p:nvCxnSpPr>
          <p:cNvPr id="67" name="Straight Connector 66"/>
          <p:cNvCxnSpPr/>
          <p:nvPr/>
        </p:nvCxnSpPr>
        <p:spPr>
          <a:xfrm>
            <a:off x="11622763" y="4050067"/>
            <a:ext cx="560263" cy="28769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338" y="4024871"/>
            <a:ext cx="703485" cy="407782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0941338" y="2804023"/>
            <a:ext cx="114967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</a:t>
            </a:r>
            <a:r>
              <a:rPr lang="en-US" sz="800" dirty="0" smtClean="0"/>
              <a:t>(</a:t>
            </a:r>
            <a:r>
              <a:rPr lang="en-US" sz="800" strike="sngStrike" dirty="0" smtClean="0"/>
              <a:t>.</a:t>
            </a:r>
            <a:r>
              <a:rPr lang="en-US" sz="800" strike="sngStrike" dirty="0" err="1" smtClean="0"/>
              <a:t>marx;Ard</a:t>
            </a:r>
            <a:r>
              <a:rPr lang="en-US" sz="800" strike="sngStrike" dirty="0" smtClean="0"/>
              <a:t> )</a:t>
            </a:r>
          </a:p>
          <a:p>
            <a:r>
              <a:rPr lang="en-US" sz="800" strike="sngStrike" dirty="0" smtClean="0"/>
              <a:t>gong</a:t>
            </a:r>
            <a:endParaRPr lang="en-US" sz="800" strike="sngStrike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1580" y="4942024"/>
            <a:ext cx="879909" cy="390431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>
            <a:off x="6960184" y="4942024"/>
            <a:ext cx="1838233" cy="3463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9704" y="4917586"/>
            <a:ext cx="846276" cy="451606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>
            <a:off x="8218797" y="5029545"/>
            <a:ext cx="1838233" cy="3463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8292669" y="4673744"/>
            <a:ext cx="1443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smtClean="0"/>
              <a:t>Apple.touch.client.Kroger.saw</a:t>
            </a:r>
          </a:p>
          <a:p>
            <a:r>
              <a:rPr lang="en-US" sz="800" strike="sngStrike" smtClean="0"/>
              <a:t>Cisco.saw</a:t>
            </a:r>
            <a:endParaRPr lang="en-US" sz="800" strike="sngStrike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6481" y="3747238"/>
            <a:ext cx="270091" cy="270091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>
            <a:off x="11606555" y="3809528"/>
            <a:ext cx="320711" cy="585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72" idx="2"/>
          </p:cNvCxnSpPr>
          <p:nvPr/>
        </p:nvCxnSpPr>
        <p:spPr>
          <a:xfrm flipH="1">
            <a:off x="11167348" y="4017329"/>
            <a:ext cx="654179" cy="12710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10710843" y="5375861"/>
            <a:ext cx="17283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CPVA.PREA</a:t>
            </a:r>
          </a:p>
          <a:p>
            <a:r>
              <a:rPr lang="en-US" sz="800" strike="sngStrike" dirty="0" smtClean="0"/>
              <a:t>Under the blanket</a:t>
            </a:r>
          </a:p>
          <a:p>
            <a:r>
              <a:rPr lang="en-US" dirty="0" smtClean="0"/>
              <a:t>FBI:KIDNAPPING</a:t>
            </a:r>
            <a:endParaRPr lang="en-US" dirty="0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9676" y="4990791"/>
            <a:ext cx="902095" cy="385070"/>
          </a:xfrm>
          <a:prstGeom prst="rect">
            <a:avLst/>
          </a:prstGeom>
        </p:spPr>
      </p:pic>
      <p:cxnSp>
        <p:nvCxnSpPr>
          <p:cNvPr id="79" name="Straight Connector 78"/>
          <p:cNvCxnSpPr/>
          <p:nvPr/>
        </p:nvCxnSpPr>
        <p:spPr>
          <a:xfrm>
            <a:off x="6146034" y="5016358"/>
            <a:ext cx="1290446" cy="2964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45" y="1437539"/>
            <a:ext cx="2171700" cy="150495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10" y="1461481"/>
            <a:ext cx="1066846" cy="1507691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623" y="2175785"/>
            <a:ext cx="2171700" cy="1504950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2579244" y="156865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TWINS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2879142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16745" y="3134947"/>
            <a:ext cx="12192000" cy="29046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>
                <a:solidFill>
                  <a:schemeClr val="tx1"/>
                </a:solidFill>
              </a:rPr>
              <a:t>IRON HOURSE TRAIL</a:t>
            </a:r>
            <a:endParaRPr lang="en-US" strike="sngStrike" dirty="0">
              <a:solidFill>
                <a:schemeClr val="tx1"/>
              </a:solidFill>
            </a:endParaRPr>
          </a:p>
        </p:txBody>
      </p:sp>
      <p:cxnSp>
        <p:nvCxnSpPr>
          <p:cNvPr id="52" name="Straight Connector 51"/>
          <p:cNvCxnSpPr>
            <a:stCxn id="51" idx="1"/>
            <a:endCxn id="51" idx="3"/>
          </p:cNvCxnSpPr>
          <p:nvPr/>
        </p:nvCxnSpPr>
        <p:spPr>
          <a:xfrm>
            <a:off x="16745" y="3280181"/>
            <a:ext cx="12192000" cy="0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9EDDDFFE-38A5-4092-8393-F7BB4A75018B}"/>
              </a:ext>
            </a:extLst>
          </p:cNvPr>
          <p:cNvSpPr/>
          <p:nvPr/>
        </p:nvSpPr>
        <p:spPr>
          <a:xfrm>
            <a:off x="0" y="0"/>
            <a:ext cx="12192000" cy="8388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5A38E-AB79-4A1D-B691-4AA2748A3A36}"/>
              </a:ext>
            </a:extLst>
          </p:cNvPr>
          <p:cNvSpPr/>
          <p:nvPr/>
        </p:nvSpPr>
        <p:spPr>
          <a:xfrm>
            <a:off x="0" y="838899"/>
            <a:ext cx="12192000" cy="4362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09" y="3140581"/>
            <a:ext cx="4292147" cy="2487990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2611281" y="5288340"/>
            <a:ext cx="61484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PREA, §187 </a:t>
            </a:r>
            <a:endParaRPr lang="en-US" sz="9600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612" y="2603154"/>
            <a:ext cx="879909" cy="390431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>
            <a:off x="5801216" y="2603154"/>
            <a:ext cx="1838233" cy="3463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736" y="2578716"/>
            <a:ext cx="846276" cy="451606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>
            <a:off x="7059829" y="2690675"/>
            <a:ext cx="1838233" cy="3463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0708" y="2651921"/>
            <a:ext cx="902095" cy="385070"/>
          </a:xfrm>
          <a:prstGeom prst="rect">
            <a:avLst/>
          </a:prstGeom>
        </p:spPr>
      </p:pic>
      <p:cxnSp>
        <p:nvCxnSpPr>
          <p:cNvPr id="79" name="Straight Connector 78"/>
          <p:cNvCxnSpPr/>
          <p:nvPr/>
        </p:nvCxnSpPr>
        <p:spPr>
          <a:xfrm>
            <a:off x="4987066" y="2677488"/>
            <a:ext cx="1290446" cy="2964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45" y="1437539"/>
            <a:ext cx="2171700" cy="150495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10" y="1461481"/>
            <a:ext cx="1066846" cy="1507691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623" y="2175785"/>
            <a:ext cx="2171700" cy="1504950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2579244" y="156865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TWINS</a:t>
            </a:r>
            <a:endParaRPr lang="en-US" strike="sngStrik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691" y="1267711"/>
            <a:ext cx="3334351" cy="186723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292362" y="1464108"/>
            <a:ext cx="2578100" cy="103118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STAR</a:t>
            </a:r>
            <a:endParaRPr lang="en-US" strike="sngStrike" dirty="0"/>
          </a:p>
        </p:txBody>
      </p:sp>
      <p:sp>
        <p:nvSpPr>
          <p:cNvPr id="9" name="Rectangle 8"/>
          <p:cNvSpPr/>
          <p:nvPr/>
        </p:nvSpPr>
        <p:spPr>
          <a:xfrm>
            <a:off x="8759760" y="2690675"/>
            <a:ext cx="920620" cy="444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208" y="4016462"/>
            <a:ext cx="308016" cy="308016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375" y="2201329"/>
            <a:ext cx="1174188" cy="117418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491" y="4016462"/>
            <a:ext cx="308016" cy="308016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8147012" y="1937988"/>
            <a:ext cx="1885988" cy="207847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165511" y="3873500"/>
            <a:ext cx="1295732" cy="774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945441" y="3767170"/>
            <a:ext cx="899859" cy="1024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747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DDDFFE-38A5-4092-8393-F7BB4A75018B}"/>
              </a:ext>
            </a:extLst>
          </p:cNvPr>
          <p:cNvSpPr/>
          <p:nvPr/>
        </p:nvSpPr>
        <p:spPr>
          <a:xfrm>
            <a:off x="0" y="0"/>
            <a:ext cx="12192000" cy="8388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5A38E-AB79-4A1D-B691-4AA2748A3A36}"/>
              </a:ext>
            </a:extLst>
          </p:cNvPr>
          <p:cNvSpPr/>
          <p:nvPr/>
        </p:nvSpPr>
        <p:spPr>
          <a:xfrm>
            <a:off x="0" y="838899"/>
            <a:ext cx="12192000" cy="4362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4" y="1360671"/>
            <a:ext cx="4979988" cy="28867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422" y="3162364"/>
            <a:ext cx="308207" cy="292602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H="1" flipV="1">
            <a:off x="5359108" y="3150808"/>
            <a:ext cx="438668" cy="367201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657" y="3617924"/>
            <a:ext cx="409680" cy="307260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H="1" flipV="1">
            <a:off x="5343862" y="3697179"/>
            <a:ext cx="881045" cy="327629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551" y="2600745"/>
            <a:ext cx="298225" cy="447337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H="1" flipV="1">
            <a:off x="5343862" y="2640932"/>
            <a:ext cx="631810" cy="4071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557" y="1388235"/>
            <a:ext cx="1110231" cy="1057133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5975672" y="1423557"/>
            <a:ext cx="588462" cy="4879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928" y="1568656"/>
            <a:ext cx="405743" cy="23519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240981" y="1571728"/>
            <a:ext cx="7024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6-AM</a:t>
            </a:r>
          </a:p>
          <a:p>
            <a:endParaRPr lang="en-US" dirty="0"/>
          </a:p>
          <a:p>
            <a:r>
              <a:rPr lang="en-US" dirty="0" smtClean="0"/>
              <a:t>9-PM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409" y="2150975"/>
            <a:ext cx="405743" cy="235194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flipV="1">
            <a:off x="5420556" y="1572548"/>
            <a:ext cx="703745" cy="661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5499551" y="2629681"/>
            <a:ext cx="476121" cy="392835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186783" y="2747115"/>
            <a:ext cx="688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9-PM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843" y="3022516"/>
            <a:ext cx="308016" cy="308016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093" y="3022516"/>
            <a:ext cx="308016" cy="30801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6" y="3022516"/>
            <a:ext cx="308016" cy="30801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161300" y="3145866"/>
            <a:ext cx="857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2-8 PM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019227" y="3188005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MICHELLE</a:t>
            </a:r>
            <a:endParaRPr lang="en-US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6375400" y="3697179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10pm-4am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927" y="2736604"/>
            <a:ext cx="405743" cy="235194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291" y="3219770"/>
            <a:ext cx="405743" cy="235194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425" y="3669142"/>
            <a:ext cx="405743" cy="165664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02494" y="4332920"/>
            <a:ext cx="2174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PREA, §187 </a:t>
            </a:r>
            <a:endParaRPr lang="en-US" sz="3200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68433" y="6082120"/>
            <a:ext cx="879909" cy="390431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>
            <a:off x="7289742" y="5993149"/>
            <a:ext cx="1838233" cy="3463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31862" y="5637585"/>
            <a:ext cx="846276" cy="451606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>
            <a:off x="8674142" y="5639595"/>
            <a:ext cx="1838233" cy="3463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02931" y="5084084"/>
            <a:ext cx="902095" cy="385070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>
            <a:off x="4049289" y="5109651"/>
            <a:ext cx="1290446" cy="2964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782752" y="4380007"/>
            <a:ext cx="489813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Audience</a:t>
            </a:r>
          </a:p>
          <a:p>
            <a:r>
              <a:rPr lang="en-US" dirty="0" smtClean="0"/>
              <a:t>2005 </a:t>
            </a:r>
            <a:r>
              <a:rPr lang="en-US" dirty="0" err="1" smtClean="0"/>
              <a:t>Infiion</a:t>
            </a:r>
            <a:r>
              <a:rPr lang="en-US" dirty="0" smtClean="0"/>
              <a:t> </a:t>
            </a:r>
            <a:r>
              <a:rPr lang="en-US" strike="sngStrike" dirty="0" smtClean="0"/>
              <a:t>DDR</a:t>
            </a:r>
            <a:r>
              <a:rPr lang="en-US" dirty="0" smtClean="0"/>
              <a:t> </a:t>
            </a:r>
            <a:r>
              <a:rPr lang="en-US" dirty="0" err="1" smtClean="0"/>
              <a:t>meomory</a:t>
            </a:r>
            <a:r>
              <a:rPr lang="en-US" dirty="0" smtClean="0"/>
              <a:t> </a:t>
            </a:r>
            <a:r>
              <a:rPr lang="en-US" dirty="0" err="1" smtClean="0"/>
              <a:t>Sonama</a:t>
            </a:r>
            <a:r>
              <a:rPr lang="en-US" dirty="0" smtClean="0"/>
              <a:t> Raceway</a:t>
            </a:r>
          </a:p>
          <a:p>
            <a:r>
              <a:rPr lang="en-US" dirty="0" smtClean="0"/>
              <a:t>2013 Sonoma Raceway</a:t>
            </a:r>
          </a:p>
          <a:p>
            <a:r>
              <a:rPr lang="en-US" dirty="0" smtClean="0"/>
              <a:t>2007 Sonoma Raceway</a:t>
            </a:r>
            <a:r>
              <a:rPr lang="en-US" strike="sngStrike" dirty="0" smtClean="0"/>
              <a:t> (</a:t>
            </a:r>
            <a:r>
              <a:rPr lang="en-US" strike="sngStrike" dirty="0" err="1" smtClean="0"/>
              <a:t>arim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achimjoe</a:t>
            </a:r>
            <a:r>
              <a:rPr lang="en-US" strike="sngStrike" dirty="0" smtClean="0"/>
              <a:t>) tuning F1 </a:t>
            </a:r>
          </a:p>
          <a:p>
            <a:r>
              <a:rPr lang="en-US" dirty="0"/>
              <a:t>	</a:t>
            </a:r>
            <a:r>
              <a:rPr lang="en-US" strike="sngStrike" dirty="0" smtClean="0"/>
              <a:t>Google (soviet memory)</a:t>
            </a:r>
          </a:p>
          <a:p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648342" y="4917695"/>
            <a:ext cx="609958" cy="300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512375" y="5406071"/>
            <a:ext cx="2136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Dr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auerhammer</a:t>
            </a:r>
            <a:r>
              <a:rPr lang="en-US" strike="sngStrike" dirty="0" smtClean="0"/>
              <a:t> wife</a:t>
            </a:r>
            <a:endParaRPr lang="en-US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8146459" y="4524216"/>
            <a:ext cx="3534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CIVI_CODE FLAG  </a:t>
            </a:r>
            <a:r>
              <a:rPr lang="en-US" sz="900" strike="sngStrike" dirty="0" smtClean="0"/>
              <a:t>blond women </a:t>
            </a:r>
            <a:r>
              <a:rPr lang="en-US" sz="900" strike="sngStrike" dirty="0" err="1" smtClean="0"/>
              <a:t>runngin</a:t>
            </a:r>
            <a:r>
              <a:rPr lang="en-US" sz="900" strike="sngStrike" dirty="0" smtClean="0"/>
              <a:t> man clapping</a:t>
            </a:r>
            <a:endParaRPr lang="en-US" sz="900" strike="sngStrike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1580456" y="4893548"/>
            <a:ext cx="217844" cy="697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782752" y="4380007"/>
            <a:ext cx="4797704" cy="1210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6375400" y="4355954"/>
            <a:ext cx="5422900" cy="1323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257162" y="4066511"/>
            <a:ext cx="3878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nonPolizei</a:t>
            </a:r>
            <a:r>
              <a:rPr lang="en-US" dirty="0" smtClean="0"/>
              <a:t> </a:t>
            </a:r>
            <a:r>
              <a:rPr lang="en-US" dirty="0" err="1" smtClean="0"/>
              <a:t>Auschitwz</a:t>
            </a:r>
            <a:r>
              <a:rPr lang="en-US" dirty="0" smtClean="0"/>
              <a:t>(</a:t>
            </a:r>
            <a:r>
              <a:rPr lang="en-US" dirty="0" err="1" smtClean="0"/>
              <a:t>siement.Infineon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9258300" y="4191722"/>
            <a:ext cx="2006600" cy="164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9555000" y="3799729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CIVILDE.ddr</a:t>
            </a:r>
            <a:endParaRPr lang="en-US" dirty="0"/>
          </a:p>
        </p:txBody>
      </p:sp>
      <p:cxnSp>
        <p:nvCxnSpPr>
          <p:cNvPr id="60" name="Straight Connector 59"/>
          <p:cNvCxnSpPr>
            <a:endCxn id="50" idx="0"/>
          </p:cNvCxnSpPr>
          <p:nvPr/>
        </p:nvCxnSpPr>
        <p:spPr>
          <a:xfrm flipH="1" flipV="1">
            <a:off x="10199568" y="3799729"/>
            <a:ext cx="1192333" cy="445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533" y="3372671"/>
            <a:ext cx="353313" cy="353313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10261600" y="3454964"/>
            <a:ext cx="581999" cy="2141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/>
          <p:nvPr/>
        </p:nvCxnSpPr>
        <p:spPr>
          <a:xfrm flipH="1" flipV="1">
            <a:off x="7768433" y="3119640"/>
            <a:ext cx="1824825" cy="683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555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16745" y="3134947"/>
            <a:ext cx="12192000" cy="29046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>
                <a:solidFill>
                  <a:schemeClr val="tx1"/>
                </a:solidFill>
              </a:rPr>
              <a:t>IRON HOURSE TRAIL</a:t>
            </a:r>
            <a:endParaRPr lang="en-US" strike="sngStrike" dirty="0">
              <a:solidFill>
                <a:schemeClr val="tx1"/>
              </a:solidFill>
            </a:endParaRPr>
          </a:p>
        </p:txBody>
      </p:sp>
      <p:cxnSp>
        <p:nvCxnSpPr>
          <p:cNvPr id="52" name="Straight Connector 51"/>
          <p:cNvCxnSpPr>
            <a:stCxn id="51" idx="1"/>
            <a:endCxn id="51" idx="3"/>
          </p:cNvCxnSpPr>
          <p:nvPr/>
        </p:nvCxnSpPr>
        <p:spPr>
          <a:xfrm>
            <a:off x="16745" y="3280181"/>
            <a:ext cx="12192000" cy="0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9EDDDFFE-38A5-4092-8393-F7BB4A75018B}"/>
              </a:ext>
            </a:extLst>
          </p:cNvPr>
          <p:cNvSpPr/>
          <p:nvPr/>
        </p:nvSpPr>
        <p:spPr>
          <a:xfrm>
            <a:off x="0" y="0"/>
            <a:ext cx="12192000" cy="8388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5A38E-AB79-4A1D-B691-4AA2748A3A36}"/>
              </a:ext>
            </a:extLst>
          </p:cNvPr>
          <p:cNvSpPr/>
          <p:nvPr/>
        </p:nvSpPr>
        <p:spPr>
          <a:xfrm>
            <a:off x="0" y="838899"/>
            <a:ext cx="12192000" cy="4362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09" y="3140581"/>
            <a:ext cx="4292147" cy="2487990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34709" y="5441812"/>
            <a:ext cx="61484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PREA, §187 </a:t>
            </a:r>
            <a:endParaRPr lang="en-US" sz="9600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612" y="2603154"/>
            <a:ext cx="879909" cy="390431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>
            <a:off x="5801216" y="2603154"/>
            <a:ext cx="1838233" cy="3463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736" y="2578716"/>
            <a:ext cx="846276" cy="451606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>
            <a:off x="7059829" y="2690675"/>
            <a:ext cx="1838233" cy="3463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0708" y="2651921"/>
            <a:ext cx="902095" cy="385070"/>
          </a:xfrm>
          <a:prstGeom prst="rect">
            <a:avLst/>
          </a:prstGeom>
        </p:spPr>
      </p:pic>
      <p:cxnSp>
        <p:nvCxnSpPr>
          <p:cNvPr id="79" name="Straight Connector 78"/>
          <p:cNvCxnSpPr/>
          <p:nvPr/>
        </p:nvCxnSpPr>
        <p:spPr>
          <a:xfrm>
            <a:off x="4987066" y="2677488"/>
            <a:ext cx="1290446" cy="2964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45" y="1437539"/>
            <a:ext cx="2171700" cy="150495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10" y="1461481"/>
            <a:ext cx="1066846" cy="1507691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623" y="2175785"/>
            <a:ext cx="2171700" cy="1504950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2579244" y="1568656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TWINS</a:t>
            </a:r>
            <a:endParaRPr lang="en-US" strike="sngStrik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691" y="1267711"/>
            <a:ext cx="3334351" cy="186723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292362" y="1464108"/>
            <a:ext cx="2578100" cy="103118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STAR</a:t>
            </a:r>
            <a:endParaRPr lang="en-US" strike="sngStrike" dirty="0"/>
          </a:p>
        </p:txBody>
      </p:sp>
      <p:sp>
        <p:nvSpPr>
          <p:cNvPr id="9" name="Rectangle 8"/>
          <p:cNvSpPr/>
          <p:nvPr/>
        </p:nvSpPr>
        <p:spPr>
          <a:xfrm>
            <a:off x="8759760" y="2690675"/>
            <a:ext cx="920620" cy="444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208" y="4016462"/>
            <a:ext cx="308016" cy="308016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730" y="2425916"/>
            <a:ext cx="948080" cy="94808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8147012" y="1937988"/>
            <a:ext cx="1885988" cy="207847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40708" y="3826490"/>
            <a:ext cx="1295732" cy="774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795" y="4037646"/>
            <a:ext cx="421433" cy="280955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5713858" y="3826490"/>
            <a:ext cx="1295732" cy="774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581412" y="3942654"/>
            <a:ext cx="2321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§Theft </a:t>
            </a:r>
            <a:r>
              <a:rPr lang="en-US" sz="800" strike="sngStrike" dirty="0" smtClean="0"/>
              <a:t>Apple Store; Most </a:t>
            </a:r>
            <a:r>
              <a:rPr lang="en-US" sz="800" strike="sngStrike" dirty="0" err="1" smtClean="0"/>
              <a:t>Tehft</a:t>
            </a:r>
            <a:r>
              <a:rPr lang="en-US" sz="800" strike="sngStrike" dirty="0" smtClean="0"/>
              <a:t> Employees</a:t>
            </a:r>
            <a:endParaRPr lang="en-US" sz="800" strike="sngStrik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28115" y="4479277"/>
            <a:ext cx="438680" cy="930976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5240708" y="4601190"/>
            <a:ext cx="1121016" cy="68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978945" y="4601190"/>
            <a:ext cx="3254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LARRY 1994</a:t>
            </a:r>
          </a:p>
          <a:p>
            <a:r>
              <a:rPr lang="en-US" strike="sngStrike" dirty="0" smtClean="0"/>
              <a:t>Incase</a:t>
            </a:r>
            <a:r>
              <a:rPr lang="en-US" dirty="0" smtClean="0"/>
              <a:t> CHRIS</a:t>
            </a:r>
            <a:r>
              <a:rPr lang="en-US" strike="sngStrike" dirty="0" smtClean="0"/>
              <a:t> (</a:t>
            </a:r>
            <a:r>
              <a:rPr lang="en-US" strike="sngStrike" dirty="0" err="1" smtClean="0"/>
              <a:t>koss</a:t>
            </a:r>
            <a:r>
              <a:rPr lang="en-US" strike="sngStrike" dirty="0" smtClean="0"/>
              <a:t>; headphones)</a:t>
            </a:r>
            <a:endParaRPr lang="en-US" strike="sngStrike" dirty="0"/>
          </a:p>
        </p:txBody>
      </p:sp>
      <p:sp>
        <p:nvSpPr>
          <p:cNvPr id="14" name="TextBox 13"/>
          <p:cNvSpPr txBox="1"/>
          <p:nvPr/>
        </p:nvSpPr>
        <p:spPr>
          <a:xfrm>
            <a:off x="8898062" y="5288340"/>
            <a:ext cx="24107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CHILD LEFT BEHIND</a:t>
            </a:r>
          </a:p>
          <a:p>
            <a:r>
              <a:rPr lang="en-US" sz="1400" strike="sngStrike" dirty="0" smtClean="0"/>
              <a:t> old dirty </a:t>
            </a:r>
            <a:r>
              <a:rPr lang="en-US" sz="1400" strike="sngStrike" dirty="0" err="1" smtClean="0"/>
              <a:t>basterd</a:t>
            </a:r>
            <a:r>
              <a:rPr lang="en-US" sz="1400" strike="sngStrike" dirty="0" smtClean="0"/>
              <a:t> </a:t>
            </a:r>
            <a:r>
              <a:rPr lang="en-US" sz="1400" strike="sngStrike" dirty="0" err="1" smtClean="0"/>
              <a:t>wu</a:t>
            </a:r>
            <a:r>
              <a:rPr lang="en-US" sz="1400" strike="sngStrike" dirty="0" smtClean="0"/>
              <a:t>-tang clan</a:t>
            </a:r>
          </a:p>
          <a:p>
            <a:r>
              <a:rPr lang="en-US" sz="1400" strike="sngStrike" dirty="0" err="1" smtClean="0"/>
              <a:t>Riza</a:t>
            </a:r>
            <a:endParaRPr lang="en-US" sz="1400" strike="sngStrike" dirty="0" smtClean="0"/>
          </a:p>
          <a:p>
            <a:r>
              <a:rPr lang="en-US" sz="1400" strike="sngStrike" dirty="0" err="1" smtClean="0"/>
              <a:t>redman</a:t>
            </a:r>
            <a:endParaRPr lang="en-US" sz="1400" strike="sngStrike" dirty="0"/>
          </a:p>
        </p:txBody>
      </p:sp>
      <p:sp>
        <p:nvSpPr>
          <p:cNvPr id="15" name="TextBox 14"/>
          <p:cNvSpPr txBox="1"/>
          <p:nvPr/>
        </p:nvSpPr>
        <p:spPr>
          <a:xfrm>
            <a:off x="8762767" y="5072480"/>
            <a:ext cx="1789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Left </a:t>
            </a:r>
            <a:r>
              <a:rPr lang="en-US" sz="800" strike="sngStrike" dirty="0" err="1" smtClean="0"/>
              <a:t>Behing</a:t>
            </a:r>
            <a:r>
              <a:rPr lang="en-US" sz="800" strike="sngStrike" dirty="0" smtClean="0"/>
              <a:t> Children-</a:t>
            </a:r>
            <a:r>
              <a:rPr lang="en-US" dirty="0" smtClean="0"/>
              <a:t>Military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961320" y="5083265"/>
            <a:ext cx="6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Huffy</a:t>
            </a:r>
            <a:endParaRPr lang="en-US" strike="sngStrike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5461000" y="4384576"/>
            <a:ext cx="751612" cy="403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913395" y="4110048"/>
            <a:ext cx="1116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PX</a:t>
            </a:r>
            <a:r>
              <a:rPr lang="en-US" dirty="0" smtClean="0"/>
              <a:t>  Incase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6536440" y="4476997"/>
            <a:ext cx="1201259" cy="2602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290211" y="4787900"/>
            <a:ext cx="1278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Apple store</a:t>
            </a:r>
          </a:p>
          <a:p>
            <a:r>
              <a:rPr lang="en-US" sz="800" strike="sngStrike" dirty="0" err="1" smtClean="0"/>
              <a:t>Bys</a:t>
            </a:r>
            <a:r>
              <a:rPr lang="en-US" sz="800" strike="sngStrike" dirty="0" smtClean="0"/>
              <a:t> in the hood</a:t>
            </a:r>
            <a:endParaRPr lang="en-US" sz="800" strike="sngStrike" dirty="0"/>
          </a:p>
        </p:txBody>
      </p:sp>
      <p:sp>
        <p:nvSpPr>
          <p:cNvPr id="25" name="TextBox 24"/>
          <p:cNvSpPr txBox="1"/>
          <p:nvPr/>
        </p:nvSpPr>
        <p:spPr>
          <a:xfrm>
            <a:off x="9372600" y="4384576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PX </a:t>
            </a:r>
            <a:r>
              <a:rPr lang="en-US" dirty="0" smtClean="0"/>
              <a:t>Movie Theater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545645" y="3512871"/>
            <a:ext cx="1368201" cy="3357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7545645" y="3869782"/>
            <a:ext cx="1368201" cy="7502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INTERUPTS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018795" y="3869782"/>
            <a:ext cx="950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*</a:t>
            </a:r>
            <a:r>
              <a:rPr lang="en-US" strike="sngStrike" dirty="0" err="1" smtClean="0"/>
              <a:t>tophat</a:t>
            </a:r>
            <a:endParaRPr lang="en-US" strike="sngStrike" dirty="0" smtClean="0"/>
          </a:p>
          <a:p>
            <a:r>
              <a:rPr lang="en-US" strike="sngStrike" dirty="0" smtClean="0"/>
              <a:t>planned</a:t>
            </a:r>
            <a:endParaRPr lang="en-US" strike="sngStrike" dirty="0"/>
          </a:p>
        </p:txBody>
      </p:sp>
      <p:sp>
        <p:nvSpPr>
          <p:cNvPr id="30" name="TextBox 29"/>
          <p:cNvSpPr txBox="1"/>
          <p:nvPr/>
        </p:nvSpPr>
        <p:spPr>
          <a:xfrm>
            <a:off x="9989615" y="3376360"/>
            <a:ext cx="2137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 CASE OF</a:t>
            </a:r>
          </a:p>
          <a:p>
            <a:r>
              <a:rPr lang="en-US" b="1" dirty="0" smtClean="0"/>
              <a:t>JASON FINDING</a:t>
            </a:r>
          </a:p>
          <a:p>
            <a:r>
              <a:rPr lang="en-US" b="1" dirty="0" smtClean="0"/>
              <a:t>WITH POLICE</a:t>
            </a:r>
            <a:br>
              <a:rPr lang="en-US" b="1" dirty="0" smtClean="0"/>
            </a:br>
            <a:r>
              <a:rPr lang="en-US" b="1" dirty="0" smtClean="0"/>
              <a:t>DOCS</a:t>
            </a:r>
            <a:endParaRPr lang="en-US" b="1" dirty="0"/>
          </a:p>
        </p:txBody>
      </p:sp>
      <p:sp>
        <p:nvSpPr>
          <p:cNvPr id="31" name="Cube 30"/>
          <p:cNvSpPr/>
          <p:nvPr/>
        </p:nvSpPr>
        <p:spPr>
          <a:xfrm>
            <a:off x="11285685" y="3843857"/>
            <a:ext cx="882255" cy="92045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711700" y="4924355"/>
            <a:ext cx="16289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</a:t>
            </a:r>
          </a:p>
          <a:p>
            <a:r>
              <a:rPr lang="en-US" strike="sngStrike" dirty="0" smtClean="0"/>
              <a:t>Mona Lisa</a:t>
            </a:r>
          </a:p>
          <a:p>
            <a:r>
              <a:rPr lang="en-US" sz="800" dirty="0" smtClean="0"/>
              <a:t>Rich, Walnut Creek; NAM, </a:t>
            </a:r>
            <a:r>
              <a:rPr lang="en-US" sz="800" dirty="0" err="1" smtClean="0"/>
              <a:t>Mackler</a:t>
            </a:r>
            <a:endParaRPr lang="en-US" sz="800" dirty="0"/>
          </a:p>
        </p:txBody>
      </p:sp>
      <p:sp>
        <p:nvSpPr>
          <p:cNvPr id="34" name="TextBox 33"/>
          <p:cNvSpPr txBox="1"/>
          <p:nvPr/>
        </p:nvSpPr>
        <p:spPr>
          <a:xfrm>
            <a:off x="4475064" y="4349858"/>
            <a:ext cx="13548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nonPoilceArestXML.avg</a:t>
            </a:r>
            <a:endParaRPr lang="en-US" sz="800" dirty="0" smtClean="0"/>
          </a:p>
          <a:p>
            <a:r>
              <a:rPr lang="en-US" sz="800" dirty="0" err="1" smtClean="0"/>
              <a:t>SWAT.Investgation.Daugher</a:t>
            </a:r>
            <a:endParaRPr lang="en-US" sz="800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885" y="4636749"/>
            <a:ext cx="308016" cy="308016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>
            <a:off x="4630091" y="4549513"/>
            <a:ext cx="632141" cy="416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7927158" y="2514169"/>
            <a:ext cx="1643905" cy="6585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53616" y="2755554"/>
            <a:ext cx="1838233" cy="3463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1857" y="3391061"/>
            <a:ext cx="879909" cy="390431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>
            <a:off x="8021207" y="3401992"/>
            <a:ext cx="1838233" cy="3463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5705" y="2691927"/>
            <a:ext cx="846276" cy="451606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 flipV="1">
            <a:off x="11325021" y="2539802"/>
            <a:ext cx="401791" cy="7340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11128941" y="2603154"/>
            <a:ext cx="910704" cy="5308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0073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DDDFFE-38A5-4092-8393-F7BB4A75018B}"/>
              </a:ext>
            </a:extLst>
          </p:cNvPr>
          <p:cNvSpPr/>
          <p:nvPr/>
        </p:nvSpPr>
        <p:spPr>
          <a:xfrm>
            <a:off x="0" y="0"/>
            <a:ext cx="12192000" cy="8388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5A38E-AB79-4A1D-B691-4AA2748A3A36}"/>
              </a:ext>
            </a:extLst>
          </p:cNvPr>
          <p:cNvSpPr/>
          <p:nvPr/>
        </p:nvSpPr>
        <p:spPr>
          <a:xfrm>
            <a:off x="0" y="838899"/>
            <a:ext cx="12192000" cy="4362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4" y="1360671"/>
            <a:ext cx="4979988" cy="288670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557" y="1787654"/>
            <a:ext cx="1110231" cy="1057133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5975672" y="1822976"/>
            <a:ext cx="588462" cy="4879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855" y="2054115"/>
            <a:ext cx="360762" cy="209120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flipV="1">
            <a:off x="5420556" y="1971967"/>
            <a:ext cx="703745" cy="6615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775684" y="1275127"/>
            <a:ext cx="277672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9 PM</a:t>
            </a:r>
            <a:endParaRPr lang="en-US" sz="9600" dirty="0"/>
          </a:p>
        </p:txBody>
      </p:sp>
      <p:sp>
        <p:nvSpPr>
          <p:cNvPr id="58" name="TextBox 57"/>
          <p:cNvSpPr txBox="1"/>
          <p:nvPr/>
        </p:nvSpPr>
        <p:spPr>
          <a:xfrm>
            <a:off x="5159432" y="1143994"/>
            <a:ext cx="2174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PREA, §187 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74750" y="4631603"/>
            <a:ext cx="11437747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smtClean="0"/>
              <a:t>ATOMIC CLOCK( INFANT CHILD </a:t>
            </a:r>
          </a:p>
          <a:p>
            <a:r>
              <a:rPr lang="en-US" sz="6000" dirty="0" smtClean="0"/>
              <a:t>PORNOGRPY VICTUMS ASSISTANCE)</a:t>
            </a:r>
            <a:endParaRPr lang="en-US" sz="6000" dirty="0"/>
          </a:p>
        </p:txBody>
      </p:sp>
      <p:sp>
        <p:nvSpPr>
          <p:cNvPr id="12" name="Rectangle 11"/>
          <p:cNvSpPr/>
          <p:nvPr/>
        </p:nvSpPr>
        <p:spPr>
          <a:xfrm>
            <a:off x="6794500" y="2844787"/>
            <a:ext cx="5067300" cy="16891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0" y="3122817"/>
            <a:ext cx="1725718" cy="472954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760" y="3132332"/>
            <a:ext cx="1110231" cy="1057133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 flipV="1">
            <a:off x="7333617" y="3229015"/>
            <a:ext cx="1145812" cy="9489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 flipV="1">
            <a:off x="7431762" y="3034630"/>
            <a:ext cx="1208372" cy="11548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 flipV="1">
            <a:off x="7875243" y="3053584"/>
            <a:ext cx="764891" cy="8084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16" y="3862072"/>
            <a:ext cx="292492" cy="36525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826547" y="3776139"/>
            <a:ext cx="943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EXPORT</a:t>
            </a:r>
            <a:endParaRPr lang="en-US" b="1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432" y="3909490"/>
            <a:ext cx="255379" cy="33788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572" y="3862072"/>
            <a:ext cx="322601" cy="322601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9770395" y="3960805"/>
            <a:ext cx="1353323" cy="184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102494" y="6620940"/>
            <a:ext cx="38395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*</a:t>
            </a:r>
            <a:r>
              <a:rPr lang="en-US" sz="800" b="1" dirty="0" smtClean="0"/>
              <a:t>EXPORT:</a:t>
            </a:r>
            <a:r>
              <a:rPr lang="en-US" sz="800" dirty="0" smtClean="0"/>
              <a:t> </a:t>
            </a:r>
            <a:r>
              <a:rPr lang="en-US" sz="800" strike="sngStrike" dirty="0" smtClean="0"/>
              <a:t>IBM Maximo Mafia Massimo Pope </a:t>
            </a:r>
            <a:r>
              <a:rPr lang="en-US" sz="800" strike="sngStrike" dirty="0" err="1" smtClean="0"/>
              <a:t>Franceco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Viginria</a:t>
            </a:r>
            <a:r>
              <a:rPr lang="en-US" sz="800" dirty="0" smtClean="0"/>
              <a:t>, Dual Income San Ramon</a:t>
            </a:r>
            <a:endParaRPr lang="en-US" sz="800" dirty="0"/>
          </a:p>
        </p:txBody>
      </p:sp>
      <p:cxnSp>
        <p:nvCxnSpPr>
          <p:cNvPr id="68" name="Straight Connector 67"/>
          <p:cNvCxnSpPr/>
          <p:nvPr/>
        </p:nvCxnSpPr>
        <p:spPr>
          <a:xfrm flipH="1">
            <a:off x="241300" y="6728662"/>
            <a:ext cx="3517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8684696" y="4205494"/>
            <a:ext cx="237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FBI:KIDNAPPIGN: LIVE!</a:t>
            </a:r>
          </a:p>
          <a:p>
            <a:r>
              <a:rPr lang="en-US" dirty="0" smtClean="0"/>
              <a:t>§</a:t>
            </a:r>
            <a:r>
              <a:rPr lang="en-US" dirty="0" err="1" smtClean="0"/>
              <a:t>HumanTraffiking</a:t>
            </a:r>
            <a:r>
              <a:rPr lang="en-US" dirty="0" smtClean="0"/>
              <a:t> LIVE!</a:t>
            </a:r>
            <a:endParaRPr lang="en-US" dirty="0"/>
          </a:p>
        </p:txBody>
      </p:sp>
      <p:cxnSp>
        <p:nvCxnSpPr>
          <p:cNvPr id="71" name="Straight Connector 70"/>
          <p:cNvCxnSpPr/>
          <p:nvPr/>
        </p:nvCxnSpPr>
        <p:spPr>
          <a:xfrm flipH="1" flipV="1">
            <a:off x="10236508" y="4379308"/>
            <a:ext cx="977592" cy="205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 flipV="1">
            <a:off x="10260859" y="4432042"/>
            <a:ext cx="796410" cy="466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59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DDDFFE-38A5-4092-8393-F7BB4A75018B}"/>
              </a:ext>
            </a:extLst>
          </p:cNvPr>
          <p:cNvSpPr/>
          <p:nvPr/>
        </p:nvSpPr>
        <p:spPr>
          <a:xfrm>
            <a:off x="0" y="0"/>
            <a:ext cx="12192000" cy="8388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5A38E-AB79-4A1D-B691-4AA2748A3A36}"/>
              </a:ext>
            </a:extLst>
          </p:cNvPr>
          <p:cNvSpPr/>
          <p:nvPr/>
        </p:nvSpPr>
        <p:spPr>
          <a:xfrm>
            <a:off x="0" y="838899"/>
            <a:ext cx="12192000" cy="4362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4" y="1360671"/>
            <a:ext cx="4979988" cy="288670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557" y="1787654"/>
            <a:ext cx="1110231" cy="1057133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5975672" y="1822976"/>
            <a:ext cx="588462" cy="4879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855" y="2054115"/>
            <a:ext cx="360762" cy="209120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flipV="1">
            <a:off x="5420556" y="1971967"/>
            <a:ext cx="703745" cy="6615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775684" y="1275127"/>
            <a:ext cx="285206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6 AM</a:t>
            </a:r>
            <a:endParaRPr lang="en-US" sz="9600" dirty="0"/>
          </a:p>
        </p:txBody>
      </p:sp>
      <p:sp>
        <p:nvSpPr>
          <p:cNvPr id="58" name="TextBox 57"/>
          <p:cNvSpPr txBox="1"/>
          <p:nvPr/>
        </p:nvSpPr>
        <p:spPr>
          <a:xfrm>
            <a:off x="5159432" y="1143994"/>
            <a:ext cx="2174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PREA, §187 </a:t>
            </a:r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74750" y="4631603"/>
            <a:ext cx="11437747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smtClean="0"/>
              <a:t>ATOMIC CLOCK( INFANT CHILD </a:t>
            </a:r>
          </a:p>
          <a:p>
            <a:r>
              <a:rPr lang="en-US" sz="6000" dirty="0" smtClean="0"/>
              <a:t>PORNOGRPY VICTUMS ASSISTANCE)</a:t>
            </a:r>
            <a:endParaRPr lang="en-US" sz="6000" dirty="0"/>
          </a:p>
        </p:txBody>
      </p:sp>
      <p:sp>
        <p:nvSpPr>
          <p:cNvPr id="12" name="Rectangle 11"/>
          <p:cNvSpPr/>
          <p:nvPr/>
        </p:nvSpPr>
        <p:spPr>
          <a:xfrm>
            <a:off x="6794500" y="2844787"/>
            <a:ext cx="5067300" cy="16891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000" y="3122817"/>
            <a:ext cx="1725718" cy="472954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760" y="3132332"/>
            <a:ext cx="1110231" cy="1057133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 flipV="1">
            <a:off x="7333617" y="3229015"/>
            <a:ext cx="1145812" cy="9489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 flipV="1">
            <a:off x="7431762" y="3034630"/>
            <a:ext cx="1208372" cy="11548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 flipV="1">
            <a:off x="7875243" y="3053584"/>
            <a:ext cx="764891" cy="8084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16" y="3862072"/>
            <a:ext cx="292492" cy="36525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826547" y="3776139"/>
            <a:ext cx="943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EXPORT</a:t>
            </a:r>
            <a:endParaRPr lang="en-US" b="1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432" y="3909490"/>
            <a:ext cx="255379" cy="33788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572" y="3862072"/>
            <a:ext cx="322601" cy="322601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9770395" y="3960805"/>
            <a:ext cx="1353323" cy="184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102494" y="6620940"/>
            <a:ext cx="38395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*</a:t>
            </a:r>
            <a:r>
              <a:rPr lang="en-US" sz="800" b="1" dirty="0" smtClean="0"/>
              <a:t>EXPORT:</a:t>
            </a:r>
            <a:r>
              <a:rPr lang="en-US" sz="800" dirty="0" smtClean="0"/>
              <a:t> </a:t>
            </a:r>
            <a:r>
              <a:rPr lang="en-US" sz="800" strike="sngStrike" dirty="0" smtClean="0"/>
              <a:t>IBM Maximo Mafia Massimo Pope </a:t>
            </a:r>
            <a:r>
              <a:rPr lang="en-US" sz="800" strike="sngStrike" dirty="0" err="1" smtClean="0"/>
              <a:t>Franceco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Viginria</a:t>
            </a:r>
            <a:r>
              <a:rPr lang="en-US" sz="800" dirty="0" smtClean="0"/>
              <a:t>, Dual Income San Ramon</a:t>
            </a:r>
            <a:endParaRPr lang="en-US" sz="800" dirty="0"/>
          </a:p>
        </p:txBody>
      </p:sp>
      <p:cxnSp>
        <p:nvCxnSpPr>
          <p:cNvPr id="68" name="Straight Connector 67"/>
          <p:cNvCxnSpPr/>
          <p:nvPr/>
        </p:nvCxnSpPr>
        <p:spPr>
          <a:xfrm flipH="1">
            <a:off x="241300" y="6728662"/>
            <a:ext cx="3517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8684696" y="4205494"/>
            <a:ext cx="237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FBI:KIDNAPPIGN: LIVE!</a:t>
            </a:r>
          </a:p>
          <a:p>
            <a:r>
              <a:rPr lang="en-US" dirty="0" smtClean="0"/>
              <a:t>§</a:t>
            </a:r>
            <a:r>
              <a:rPr lang="en-US" dirty="0" err="1" smtClean="0"/>
              <a:t>HumanTraffiking</a:t>
            </a:r>
            <a:r>
              <a:rPr lang="en-US" dirty="0" smtClean="0"/>
              <a:t> LIVE!</a:t>
            </a:r>
            <a:endParaRPr lang="en-US" dirty="0"/>
          </a:p>
        </p:txBody>
      </p:sp>
      <p:cxnSp>
        <p:nvCxnSpPr>
          <p:cNvPr id="71" name="Straight Connector 70"/>
          <p:cNvCxnSpPr/>
          <p:nvPr/>
        </p:nvCxnSpPr>
        <p:spPr>
          <a:xfrm flipH="1" flipV="1">
            <a:off x="10236508" y="4379308"/>
            <a:ext cx="977592" cy="205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 flipV="1">
            <a:off x="10260859" y="4432042"/>
            <a:ext cx="796410" cy="466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544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DDDFFE-38A5-4092-8393-F7BB4A75018B}"/>
              </a:ext>
            </a:extLst>
          </p:cNvPr>
          <p:cNvSpPr/>
          <p:nvPr/>
        </p:nvSpPr>
        <p:spPr>
          <a:xfrm>
            <a:off x="0" y="0"/>
            <a:ext cx="12192000" cy="8388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5A38E-AB79-4A1D-B691-4AA2748A3A36}"/>
              </a:ext>
            </a:extLst>
          </p:cNvPr>
          <p:cNvSpPr/>
          <p:nvPr/>
        </p:nvSpPr>
        <p:spPr>
          <a:xfrm>
            <a:off x="0" y="838899"/>
            <a:ext cx="12192000" cy="4362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0" y="3132994"/>
            <a:ext cx="12192000" cy="29046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 dirty="0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>
            <a:stCxn id="30" idx="1"/>
            <a:endCxn id="30" idx="3"/>
          </p:cNvCxnSpPr>
          <p:nvPr/>
        </p:nvCxnSpPr>
        <p:spPr>
          <a:xfrm>
            <a:off x="0" y="3278228"/>
            <a:ext cx="12192000" cy="0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691" y="1267711"/>
            <a:ext cx="3334351" cy="18672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878" y="2114026"/>
            <a:ext cx="744309" cy="5603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513" y="2092740"/>
            <a:ext cx="806406" cy="604026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4711700" y="2552700"/>
            <a:ext cx="368300" cy="14406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100513" y="2201329"/>
            <a:ext cx="1309687" cy="656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867400" y="1875975"/>
            <a:ext cx="1295400" cy="10015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00500" y="1689100"/>
            <a:ext cx="6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PREA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362700" y="1574800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§187</a:t>
            </a:r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661" y="1459816"/>
            <a:ext cx="308016" cy="308016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>
            <a:off x="3445669" y="1413655"/>
            <a:ext cx="727840" cy="35417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000500" y="1759466"/>
            <a:ext cx="1409700" cy="11180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895960" y="1684775"/>
            <a:ext cx="1409700" cy="11180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211759" y="1335406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1D8723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305660" y="1944132"/>
            <a:ext cx="2854340" cy="11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155" y="1300523"/>
            <a:ext cx="445452" cy="445452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>
            <a:off x="2858396" y="1323621"/>
            <a:ext cx="727840" cy="35417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-15274" y="2802835"/>
            <a:ext cx="2734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JFK.BULLET.SHOOTER </a:t>
            </a:r>
            <a:r>
              <a:rPr lang="en-US" strike="sngStrike" dirty="0" smtClean="0"/>
              <a:t>(way)</a:t>
            </a:r>
            <a:endParaRPr lang="en-US" strike="sngStrike" dirty="0"/>
          </a:p>
        </p:txBody>
      </p:sp>
      <p:sp>
        <p:nvSpPr>
          <p:cNvPr id="25" name="Rectangle 24"/>
          <p:cNvSpPr/>
          <p:nvPr/>
        </p:nvSpPr>
        <p:spPr>
          <a:xfrm>
            <a:off x="8723086" y="2696766"/>
            <a:ext cx="1320800" cy="4754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427866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ATOMIC CLOCK( </a:t>
            </a:r>
            <a:r>
              <a:rPr lang="en-US" b="1" dirty="0"/>
              <a:t>INFANT</a:t>
            </a:r>
            <a:r>
              <a:rPr lang="en-US" dirty="0"/>
              <a:t> CHILD </a:t>
            </a:r>
          </a:p>
          <a:p>
            <a:r>
              <a:rPr lang="en-US" b="1" dirty="0"/>
              <a:t>PORNOGRPY</a:t>
            </a:r>
            <a:r>
              <a:rPr lang="en-US" dirty="0"/>
              <a:t> VICTUMS ASSISTANCE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866" y="2148090"/>
            <a:ext cx="1170958" cy="762648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H="1">
            <a:off x="6216879" y="2967184"/>
            <a:ext cx="1561827" cy="3244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5486462" y="2934466"/>
            <a:ext cx="609538" cy="2972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2651016" y="1657595"/>
            <a:ext cx="4564743" cy="685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22495" y="1520072"/>
            <a:ext cx="224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CHECKPOINT CHARLIE</a:t>
            </a:r>
            <a:endParaRPr lang="en-US" dirty="0"/>
          </a:p>
        </p:txBody>
      </p:sp>
      <p:cxnSp>
        <p:nvCxnSpPr>
          <p:cNvPr id="64" name="Straight Arrow Connector 63"/>
          <p:cNvCxnSpPr/>
          <p:nvPr/>
        </p:nvCxnSpPr>
        <p:spPr>
          <a:xfrm flipH="1" flipV="1">
            <a:off x="6096000" y="2892494"/>
            <a:ext cx="49264" cy="3014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507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Straight Arrow Connector 73"/>
          <p:cNvCxnSpPr/>
          <p:nvPr/>
        </p:nvCxnSpPr>
        <p:spPr>
          <a:xfrm flipV="1">
            <a:off x="9274629" y="5187228"/>
            <a:ext cx="1698171" cy="962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9EDDDFFE-38A5-4092-8393-F7BB4A75018B}"/>
              </a:ext>
            </a:extLst>
          </p:cNvPr>
          <p:cNvSpPr/>
          <p:nvPr/>
        </p:nvSpPr>
        <p:spPr>
          <a:xfrm>
            <a:off x="0" y="0"/>
            <a:ext cx="12192000" cy="8388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5A38E-AB79-4A1D-B691-4AA2748A3A36}"/>
              </a:ext>
            </a:extLst>
          </p:cNvPr>
          <p:cNvSpPr/>
          <p:nvPr/>
        </p:nvSpPr>
        <p:spPr>
          <a:xfrm>
            <a:off x="0" y="838899"/>
            <a:ext cx="12192000" cy="4362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878" y="2114026"/>
            <a:ext cx="744309" cy="5603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513" y="2092740"/>
            <a:ext cx="806406" cy="604026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4711700" y="2552700"/>
            <a:ext cx="368300" cy="14406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100513" y="2201329"/>
            <a:ext cx="1309687" cy="656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867400" y="1875975"/>
            <a:ext cx="1295400" cy="10015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00500" y="1689100"/>
            <a:ext cx="6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PREA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362700" y="1574800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§187</a:t>
            </a:r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661" y="1459816"/>
            <a:ext cx="308016" cy="308016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>
            <a:off x="3445669" y="1413655"/>
            <a:ext cx="727840" cy="35417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000500" y="1759466"/>
            <a:ext cx="1409700" cy="11180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895960" y="1684775"/>
            <a:ext cx="1409700" cy="11180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211759" y="1335406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</a:t>
            </a:r>
            <a:r>
              <a:rPr lang="en-US" strike="sngStrike" dirty="0" smtClean="0"/>
              <a:t>IBM</a:t>
            </a:r>
            <a:r>
              <a:rPr lang="en-US" dirty="0" smtClean="0"/>
              <a:t>): 1D8723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155" y="1300523"/>
            <a:ext cx="445452" cy="445452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>
            <a:off x="2858396" y="1323621"/>
            <a:ext cx="727840" cy="35417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35" y="2190512"/>
            <a:ext cx="2867129" cy="460582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3586236" y="1855949"/>
            <a:ext cx="2930678" cy="2469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427927" y="1774399"/>
            <a:ext cx="45324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SAN QUINTON PRISION RAPE</a:t>
            </a:r>
          </a:p>
          <a:p>
            <a:r>
              <a:rPr lang="en-US" sz="2800" b="1" dirty="0" smtClean="0"/>
              <a:t>ELIMINATION ACT</a:t>
            </a:r>
            <a:endParaRPr lang="en-US" sz="28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-19393" y="1394902"/>
            <a:ext cx="3079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41.PENTAGON.SQ.PREA.SPORT.PRICE.JR</a:t>
            </a:r>
          </a:p>
          <a:p>
            <a:r>
              <a:rPr lang="en-US" sz="1400" dirty="0" smtClean="0"/>
              <a:t>LARRY VIDEO GAME</a:t>
            </a:r>
            <a:endParaRPr lang="en-US" sz="1400" dirty="0"/>
          </a:p>
        </p:txBody>
      </p:sp>
      <p:cxnSp>
        <p:nvCxnSpPr>
          <p:cNvPr id="18" name="Straight Connector 17"/>
          <p:cNvCxnSpPr>
            <a:stCxn id="20" idx="2"/>
          </p:cNvCxnSpPr>
          <p:nvPr/>
        </p:nvCxnSpPr>
        <p:spPr>
          <a:xfrm flipV="1">
            <a:off x="5136051" y="1413655"/>
            <a:ext cx="731349" cy="2910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2858396" y="1774399"/>
            <a:ext cx="587273" cy="755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3" idx="2"/>
          </p:cNvCxnSpPr>
          <p:nvPr/>
        </p:nvCxnSpPr>
        <p:spPr>
          <a:xfrm flipH="1">
            <a:off x="2747335" y="1745975"/>
            <a:ext cx="514546" cy="64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051042" y="2552701"/>
            <a:ext cx="696293" cy="3248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028381" y="3124133"/>
            <a:ext cx="696293" cy="3248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2747336" y="1855949"/>
            <a:ext cx="676618" cy="1287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3" idx="2"/>
          </p:cNvCxnSpPr>
          <p:nvPr/>
        </p:nvCxnSpPr>
        <p:spPr>
          <a:xfrm flipH="1">
            <a:off x="2665993" y="1745975"/>
            <a:ext cx="595888" cy="1378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790226" y="615001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ATOMIC CLOCK( </a:t>
            </a:r>
            <a:r>
              <a:rPr lang="en-US" b="1" dirty="0"/>
              <a:t>INFANT</a:t>
            </a:r>
            <a:r>
              <a:rPr lang="en-US" dirty="0"/>
              <a:t> CHILD </a:t>
            </a:r>
          </a:p>
          <a:p>
            <a:r>
              <a:rPr lang="en-US" b="1" dirty="0"/>
              <a:t>PORNOGRPY</a:t>
            </a:r>
            <a:r>
              <a:rPr lang="en-US" dirty="0"/>
              <a:t> VICTUMS ASSISTANCE)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3586236" y="1918122"/>
            <a:ext cx="913193" cy="42318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4671581" y="5892800"/>
            <a:ext cx="974476" cy="391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256" y="5759658"/>
            <a:ext cx="445452" cy="445452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>
            <a:off x="4480448" y="5617040"/>
            <a:ext cx="678371" cy="5563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4643138" y="6045200"/>
            <a:ext cx="120562" cy="435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6688270" y="6263035"/>
            <a:ext cx="1076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649" y="5984397"/>
            <a:ext cx="445452" cy="44545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72" y="6072164"/>
            <a:ext cx="265891" cy="26589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101" y="6284686"/>
            <a:ext cx="308016" cy="308016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>
            <a:off x="7478990" y="6088743"/>
            <a:ext cx="1084439" cy="5039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 flipV="1">
            <a:off x="7765143" y="6072164"/>
            <a:ext cx="798286" cy="2889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8563429" y="6361116"/>
            <a:ext cx="1076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9752191" y="6223370"/>
            <a:ext cx="1474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FBI.investagin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SQ</a:t>
            </a:r>
            <a:r>
              <a:rPr lang="en-US" strike="sngStrike" dirty="0" err="1" smtClean="0"/>
              <a:t>.</a:t>
            </a:r>
            <a:r>
              <a:rPr lang="en-US" sz="800" strike="sngStrike" dirty="0" err="1" smtClean="0"/>
              <a:t>chalres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manson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70" name="Rectangle 69"/>
          <p:cNvSpPr/>
          <p:nvPr/>
        </p:nvSpPr>
        <p:spPr>
          <a:xfrm>
            <a:off x="10740571" y="3143356"/>
            <a:ext cx="1001486" cy="305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10740571" y="3448959"/>
            <a:ext cx="1001486" cy="7021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1980-2019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740571" y="4817896"/>
            <a:ext cx="1197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CALENDAR</a:t>
            </a:r>
            <a:endParaRPr lang="en-US" dirty="0"/>
          </a:p>
        </p:txBody>
      </p:sp>
      <p:cxnSp>
        <p:nvCxnSpPr>
          <p:cNvPr id="75" name="Straight Arrow Connector 74"/>
          <p:cNvCxnSpPr/>
          <p:nvPr/>
        </p:nvCxnSpPr>
        <p:spPr>
          <a:xfrm flipV="1">
            <a:off x="9427029" y="3706169"/>
            <a:ext cx="1213581" cy="2596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932" y="2932254"/>
            <a:ext cx="5368116" cy="3111687"/>
          </a:xfrm>
          <a:prstGeom prst="rect">
            <a:avLst/>
          </a:prstGeom>
        </p:spPr>
      </p:pic>
      <p:cxnSp>
        <p:nvCxnSpPr>
          <p:cNvPr id="69" name="Straight Arrow Connector 68"/>
          <p:cNvCxnSpPr/>
          <p:nvPr/>
        </p:nvCxnSpPr>
        <p:spPr>
          <a:xfrm flipH="1" flipV="1">
            <a:off x="6515100" y="4488097"/>
            <a:ext cx="2759529" cy="17965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ube 76"/>
          <p:cNvSpPr/>
          <p:nvPr/>
        </p:nvSpPr>
        <p:spPr>
          <a:xfrm>
            <a:off x="10793010" y="4232169"/>
            <a:ext cx="973867" cy="52251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cxnSp>
        <p:nvCxnSpPr>
          <p:cNvPr id="78" name="Straight Arrow Connector 77"/>
          <p:cNvCxnSpPr/>
          <p:nvPr/>
        </p:nvCxnSpPr>
        <p:spPr>
          <a:xfrm flipV="1">
            <a:off x="9225338" y="4614376"/>
            <a:ext cx="1365981" cy="1743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10450475" y="2381895"/>
            <a:ext cx="1632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    2019</a:t>
            </a:r>
          </a:p>
          <a:p>
            <a:r>
              <a:rPr lang="en-US" dirty="0" smtClean="0"/>
              <a:t>	2023</a:t>
            </a:r>
            <a:endParaRPr lang="en-US" dirty="0"/>
          </a:p>
        </p:txBody>
      </p:sp>
      <p:cxnSp>
        <p:nvCxnSpPr>
          <p:cNvPr id="82" name="Straight Connector 81"/>
          <p:cNvCxnSpPr/>
          <p:nvPr/>
        </p:nvCxnSpPr>
        <p:spPr>
          <a:xfrm flipH="1">
            <a:off x="10458551" y="3031788"/>
            <a:ext cx="16241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10489604" y="2116146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 HIDDING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36233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DDDFFE-38A5-4092-8393-F7BB4A75018B}"/>
              </a:ext>
            </a:extLst>
          </p:cNvPr>
          <p:cNvSpPr/>
          <p:nvPr/>
        </p:nvSpPr>
        <p:spPr>
          <a:xfrm>
            <a:off x="0" y="0"/>
            <a:ext cx="12192000" cy="8388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5A38E-AB79-4A1D-B691-4AA2748A3A36}"/>
              </a:ext>
            </a:extLst>
          </p:cNvPr>
          <p:cNvSpPr/>
          <p:nvPr/>
        </p:nvSpPr>
        <p:spPr>
          <a:xfrm>
            <a:off x="0" y="838899"/>
            <a:ext cx="12192000" cy="4362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828" y="1907724"/>
            <a:ext cx="5446432" cy="3062423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V="1">
            <a:off x="2367419" y="1677798"/>
            <a:ext cx="887573" cy="915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07912" y="1447345"/>
            <a:ext cx="1310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Schwaegger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664" y="1838735"/>
            <a:ext cx="2847975" cy="16002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145" y="1887854"/>
            <a:ext cx="4732507" cy="308229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83" y="2060072"/>
            <a:ext cx="2986709" cy="4797928"/>
          </a:xfrm>
          <a:prstGeom prst="rect">
            <a:avLst/>
          </a:prstGeom>
        </p:spPr>
      </p:pic>
      <p:cxnSp>
        <p:nvCxnSpPr>
          <p:cNvPr id="6" name="Straight Connector 5"/>
          <p:cNvCxnSpPr>
            <a:endCxn id="9" idx="0"/>
          </p:cNvCxnSpPr>
          <p:nvPr/>
        </p:nvCxnSpPr>
        <p:spPr>
          <a:xfrm flipV="1">
            <a:off x="4359058" y="1447345"/>
            <a:ext cx="104258" cy="230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721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DDDFFE-38A5-4092-8393-F7BB4A75018B}"/>
              </a:ext>
            </a:extLst>
          </p:cNvPr>
          <p:cNvSpPr/>
          <p:nvPr/>
        </p:nvSpPr>
        <p:spPr>
          <a:xfrm>
            <a:off x="0" y="0"/>
            <a:ext cx="12192000" cy="8388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5A38E-AB79-4A1D-B691-4AA2748A3A36}"/>
              </a:ext>
            </a:extLst>
          </p:cNvPr>
          <p:cNvSpPr/>
          <p:nvPr/>
        </p:nvSpPr>
        <p:spPr>
          <a:xfrm>
            <a:off x="0" y="838899"/>
            <a:ext cx="12192000" cy="4362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157" y="3976666"/>
            <a:ext cx="4618667" cy="20701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93965" y="1275127"/>
            <a:ext cx="3615867" cy="185054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ATOMCLOCK(CPVA).SCREEN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32" y="1988796"/>
            <a:ext cx="1293385" cy="12991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928" y="2093769"/>
            <a:ext cx="647700" cy="18505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5516050" y="2073474"/>
            <a:ext cx="941971" cy="8645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6809435" y="1713101"/>
            <a:ext cx="3622166" cy="185054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ATOMCLOCK</a:t>
            </a:r>
          </a:p>
          <a:p>
            <a:pPr algn="ctr"/>
            <a:r>
              <a:rPr lang="en-US" dirty="0" smtClean="0"/>
              <a:t>187; PREA(CPVA).SCREEN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222" y="1677798"/>
            <a:ext cx="1293385" cy="129915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577946" y="1756850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visa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0083639" y="3337464"/>
            <a:ext cx="576197" cy="37578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9960849" y="2918623"/>
            <a:ext cx="2096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41.Phil.(</a:t>
            </a:r>
            <a:r>
              <a:rPr lang="en-US" dirty="0" err="1" smtClean="0"/>
              <a:t>famly</a:t>
            </a:r>
            <a:r>
              <a:rPr lang="en-US" dirty="0" smtClean="0"/>
              <a:t> room)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10659836" y="3152139"/>
            <a:ext cx="15575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371737" y="2712247"/>
            <a:ext cx="9909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Kodak 3 blond pool</a:t>
            </a:r>
            <a:endParaRPr lang="en-US" sz="800" strike="sngStrike" dirty="0"/>
          </a:p>
        </p:txBody>
      </p:sp>
      <p:sp>
        <p:nvSpPr>
          <p:cNvPr id="22" name="Right Arrow 21"/>
          <p:cNvSpPr/>
          <p:nvPr/>
        </p:nvSpPr>
        <p:spPr>
          <a:xfrm flipH="1">
            <a:off x="8495187" y="3028713"/>
            <a:ext cx="473099" cy="8645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065762" y="3239761"/>
            <a:ext cx="223928" cy="473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9369599" y="3251435"/>
            <a:ext cx="223928" cy="473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9712589" y="3251435"/>
            <a:ext cx="223928" cy="473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0198100" y="1756850"/>
            <a:ext cx="1366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ATOMCLOCK</a:t>
            </a:r>
          </a:p>
          <a:p>
            <a:r>
              <a:rPr lang="en-US" strike="sngStrike" dirty="0" smtClean="0"/>
              <a:t>Family room</a:t>
            </a:r>
            <a:endParaRPr lang="en-US" strike="sngStrike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211" y="4601890"/>
            <a:ext cx="276289" cy="18385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833" y="6307531"/>
            <a:ext cx="457589" cy="30450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2700" y="1400175"/>
            <a:ext cx="70866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432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DDDFFE-38A5-4092-8393-F7BB4A75018B}"/>
              </a:ext>
            </a:extLst>
          </p:cNvPr>
          <p:cNvSpPr/>
          <p:nvPr/>
        </p:nvSpPr>
        <p:spPr>
          <a:xfrm>
            <a:off x="0" y="0"/>
            <a:ext cx="12192000" cy="8388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5A38E-AB79-4A1D-B691-4AA2748A3A36}"/>
              </a:ext>
            </a:extLst>
          </p:cNvPr>
          <p:cNvSpPr/>
          <p:nvPr/>
        </p:nvSpPr>
        <p:spPr>
          <a:xfrm>
            <a:off x="0" y="838899"/>
            <a:ext cx="12192000" cy="4362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98" y="1526850"/>
            <a:ext cx="6826880" cy="48325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99" y="2993525"/>
            <a:ext cx="2187226" cy="236761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88098" y="5361141"/>
            <a:ext cx="2187227" cy="551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1833" y="1989396"/>
            <a:ext cx="3743325" cy="2657475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1878904" y="3943143"/>
            <a:ext cx="6939419" cy="51612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304756" y="4673190"/>
            <a:ext cx="29113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1995 July 15.5  </a:t>
            </a:r>
            <a:r>
              <a:rPr lang="en-US" sz="1100" dirty="0" err="1" smtClean="0"/>
              <a:t>Jsg</a:t>
            </a:r>
            <a:r>
              <a:rPr lang="en-US" sz="1100" dirty="0" smtClean="0"/>
              <a:t>. 16 Cola Bier (slang) </a:t>
            </a:r>
            <a:r>
              <a:rPr lang="en-US" sz="1100" dirty="0" err="1" smtClean="0"/>
              <a:t>dregikes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92095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DDDFFE-38A5-4092-8393-F7BB4A75018B}"/>
              </a:ext>
            </a:extLst>
          </p:cNvPr>
          <p:cNvSpPr/>
          <p:nvPr/>
        </p:nvSpPr>
        <p:spPr>
          <a:xfrm>
            <a:off x="0" y="0"/>
            <a:ext cx="12192000" cy="8388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5A38E-AB79-4A1D-B691-4AA2748A3A36}"/>
              </a:ext>
            </a:extLst>
          </p:cNvPr>
          <p:cNvSpPr/>
          <p:nvPr/>
        </p:nvSpPr>
        <p:spPr>
          <a:xfrm>
            <a:off x="0" y="838899"/>
            <a:ext cx="12192000" cy="4362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98" y="1526850"/>
            <a:ext cx="6826880" cy="48325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88098" y="5361141"/>
            <a:ext cx="2187227" cy="551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97" y="2993525"/>
            <a:ext cx="2187228" cy="142454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88097" y="4418072"/>
            <a:ext cx="2187227" cy="551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88096" y="4883260"/>
            <a:ext cx="2187227" cy="551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149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DDDFFE-38A5-4092-8393-F7BB4A75018B}"/>
              </a:ext>
            </a:extLst>
          </p:cNvPr>
          <p:cNvSpPr/>
          <p:nvPr/>
        </p:nvSpPr>
        <p:spPr>
          <a:xfrm>
            <a:off x="0" y="0"/>
            <a:ext cx="12192000" cy="8388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5A38E-AB79-4A1D-B691-4AA2748A3A36}"/>
              </a:ext>
            </a:extLst>
          </p:cNvPr>
          <p:cNvSpPr/>
          <p:nvPr/>
        </p:nvSpPr>
        <p:spPr>
          <a:xfrm>
            <a:off x="0" y="838899"/>
            <a:ext cx="12192000" cy="4362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932" y="4647155"/>
            <a:ext cx="1138955" cy="157097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74707" y="4837655"/>
            <a:ext cx="1703539" cy="1139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932" y="3551006"/>
            <a:ext cx="890608" cy="8906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15409" y="3551006"/>
            <a:ext cx="782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Maik</a:t>
            </a:r>
            <a:endParaRPr lang="en-US" strike="sngStrike" dirty="0" smtClean="0"/>
          </a:p>
          <a:p>
            <a:r>
              <a:rPr lang="en-US" strike="sngStrike" dirty="0" err="1" smtClean="0"/>
              <a:t>Dr</a:t>
            </a:r>
            <a:r>
              <a:rPr lang="en-US" strike="sngStrike" dirty="0" smtClean="0"/>
              <a:t> sap</a:t>
            </a:r>
            <a:endParaRPr lang="en-US" strike="sngStrike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5874707" y="3366628"/>
            <a:ext cx="1453019" cy="12805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573" y="1361469"/>
            <a:ext cx="2235635" cy="97201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4186" y="1373453"/>
            <a:ext cx="1251087" cy="84390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425852" y="2956142"/>
            <a:ext cx="1398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Sovien</a:t>
            </a:r>
            <a:r>
              <a:rPr lang="en-US" strike="sngStrike" dirty="0" smtClean="0"/>
              <a:t> union</a:t>
            </a:r>
          </a:p>
          <a:p>
            <a:r>
              <a:rPr lang="en-US" strike="sngStrike" dirty="0" err="1" smtClean="0"/>
              <a:t>gorbache</a:t>
            </a:r>
            <a:endParaRPr lang="en-US" strike="sngStrike" dirty="0"/>
          </a:p>
        </p:txBody>
      </p:sp>
      <p:sp>
        <p:nvSpPr>
          <p:cNvPr id="22" name="Rectangle 21"/>
          <p:cNvSpPr/>
          <p:nvPr/>
        </p:nvSpPr>
        <p:spPr>
          <a:xfrm>
            <a:off x="5624186" y="2956142"/>
            <a:ext cx="2768774" cy="35699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5624186" y="2956142"/>
            <a:ext cx="2768774" cy="32619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531154" y="2700221"/>
            <a:ext cx="17123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1983/4 Star Wars Movie Theater</a:t>
            </a:r>
            <a:endParaRPr lang="en-US" sz="900" dirty="0"/>
          </a:p>
        </p:txBody>
      </p:sp>
      <p:cxnSp>
        <p:nvCxnSpPr>
          <p:cNvPr id="27" name="Straight Arrow Connector 26"/>
          <p:cNvCxnSpPr>
            <a:stCxn id="25" idx="3"/>
          </p:cNvCxnSpPr>
          <p:nvPr/>
        </p:nvCxnSpPr>
        <p:spPr>
          <a:xfrm flipH="1">
            <a:off x="6025932" y="2815637"/>
            <a:ext cx="1217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492104" y="2304798"/>
            <a:ext cx="293625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Phil(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</a:t>
            </a:r>
            <a:r>
              <a:rPr lang="en-US" strike="sngStrike" dirty="0" err="1" smtClean="0"/>
              <a:t>bertly</a:t>
            </a:r>
            <a:r>
              <a:rPr lang="en-US" strike="sngStrike" dirty="0" smtClean="0"/>
              <a:t>.(N. </a:t>
            </a:r>
            <a:r>
              <a:rPr lang="en-US" strike="sngStrike" dirty="0" err="1" smtClean="0"/>
              <a:t>Brancifort</a:t>
            </a:r>
            <a:r>
              <a:rPr lang="en-US" strike="sngStrike" dirty="0" smtClean="0"/>
              <a:t>)</a:t>
            </a:r>
          </a:p>
          <a:p>
            <a:r>
              <a:rPr lang="en-US" sz="800" strike="sngStrike" dirty="0" smtClean="0"/>
              <a:t>WATER(free(pizza)</a:t>
            </a:r>
            <a:endParaRPr lang="en-US" sz="800" strike="sngStrike" dirty="0"/>
          </a:p>
        </p:txBody>
      </p:sp>
      <p:cxnSp>
        <p:nvCxnSpPr>
          <p:cNvPr id="29" name="Straight Connector 28"/>
          <p:cNvCxnSpPr>
            <a:endCxn id="21" idx="2"/>
          </p:cNvCxnSpPr>
          <p:nvPr/>
        </p:nvCxnSpPr>
        <p:spPr>
          <a:xfrm flipV="1">
            <a:off x="5938249" y="3602473"/>
            <a:ext cx="1186961" cy="8541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578246" y="4197337"/>
            <a:ext cx="885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Anta1,2</a:t>
            </a:r>
          </a:p>
          <a:p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Thomas </a:t>
            </a:r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chile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1,2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427956" y="2102706"/>
            <a:ext cx="1690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1984/5 CPVA </a:t>
            </a:r>
            <a:r>
              <a:rPr lang="en-US" sz="800" strike="sngStrike" dirty="0" smtClean="0"/>
              <a:t>jenny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329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DDDFFE-38A5-4092-8393-F7BB4A75018B}"/>
              </a:ext>
            </a:extLst>
          </p:cNvPr>
          <p:cNvSpPr/>
          <p:nvPr/>
        </p:nvSpPr>
        <p:spPr>
          <a:xfrm>
            <a:off x="0" y="0"/>
            <a:ext cx="12192000" cy="8388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5A38E-AB79-4A1D-B691-4AA2748A3A36}"/>
              </a:ext>
            </a:extLst>
          </p:cNvPr>
          <p:cNvSpPr/>
          <p:nvPr/>
        </p:nvSpPr>
        <p:spPr>
          <a:xfrm>
            <a:off x="0" y="838899"/>
            <a:ext cx="12192000" cy="4362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88274" y="3691361"/>
            <a:ext cx="3219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Gorhcoeh</a:t>
            </a:r>
            <a:r>
              <a:rPr lang="en-US" dirty="0" smtClean="0"/>
              <a:t>(</a:t>
            </a:r>
            <a:r>
              <a:rPr lang="en-US" dirty="0" err="1" smtClean="0"/>
              <a:t>nonPolwife</a:t>
            </a:r>
            <a:r>
              <a:rPr lang="en-US" dirty="0" smtClean="0"/>
              <a:t>(</a:t>
            </a:r>
            <a:r>
              <a:rPr lang="en-US" strike="sngStrike" dirty="0" err="1" smtClean="0"/>
              <a:t>micehala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200384" y="3299356"/>
            <a:ext cx="1366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ATOMCLOCK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388274" y="4103411"/>
            <a:ext cx="1077238" cy="5938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690981" y="4400335"/>
            <a:ext cx="6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jenny</a:t>
            </a:r>
            <a:endParaRPr lang="en-US" strike="sngStrike" dirty="0"/>
          </a:p>
        </p:txBody>
      </p:sp>
      <p:sp>
        <p:nvSpPr>
          <p:cNvPr id="40" name="TextBox 39"/>
          <p:cNvSpPr txBox="1"/>
          <p:nvPr/>
        </p:nvSpPr>
        <p:spPr>
          <a:xfrm>
            <a:off x="6212536" y="2662444"/>
            <a:ext cx="259353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MAINSTREET(</a:t>
            </a:r>
            <a:r>
              <a:rPr lang="en-US" strike="sngStrike" dirty="0" err="1" smtClean="0"/>
              <a:t>Haupstrase</a:t>
            </a:r>
            <a:r>
              <a:rPr lang="en-US" dirty="0" smtClean="0"/>
              <a:t>)</a:t>
            </a:r>
          </a:p>
          <a:p>
            <a:r>
              <a:rPr lang="en-US" sz="800" strike="sngStrike" dirty="0" smtClean="0"/>
              <a:t>Wife Person Yelling in ear Retard</a:t>
            </a:r>
          </a:p>
          <a:p>
            <a:r>
              <a:rPr lang="en-US" sz="800" strike="sngStrike" dirty="0" smtClean="0"/>
              <a:t>Forest Gump Jenny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123146" y="4103410"/>
            <a:ext cx="1077238" cy="59384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O</a:t>
            </a:r>
            <a:endParaRPr lang="en-US" strike="sngStrike" dirty="0"/>
          </a:p>
        </p:txBody>
      </p:sp>
      <p:sp>
        <p:nvSpPr>
          <p:cNvPr id="42" name="Rectangle 41"/>
          <p:cNvSpPr/>
          <p:nvPr/>
        </p:nvSpPr>
        <p:spPr>
          <a:xfrm>
            <a:off x="6407011" y="4790081"/>
            <a:ext cx="1077238" cy="5938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</a:t>
            </a:r>
            <a:endParaRPr lang="en-US" strike="sngStrike" dirty="0"/>
          </a:p>
        </p:txBody>
      </p:sp>
      <p:sp>
        <p:nvSpPr>
          <p:cNvPr id="43" name="TextBox 42"/>
          <p:cNvSpPr txBox="1"/>
          <p:nvPr/>
        </p:nvSpPr>
        <p:spPr>
          <a:xfrm>
            <a:off x="5008065" y="4769667"/>
            <a:ext cx="13324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Gorbahce</a:t>
            </a:r>
            <a:r>
              <a:rPr lang="en-US" sz="800" strike="sngStrike" dirty="0" smtClean="0"/>
              <a:t>(Visa(</a:t>
            </a:r>
            <a:r>
              <a:rPr lang="en-US" sz="800" strike="sngStrike" dirty="0" err="1" smtClean="0"/>
              <a:t>dryer,duck</a:t>
            </a:r>
            <a:r>
              <a:rPr lang="en-US" sz="800" strike="sngStrike" dirty="0" smtClean="0"/>
              <a:t>))</a:t>
            </a:r>
            <a:endParaRPr lang="en-US" sz="800" strike="sngStrike" dirty="0"/>
          </a:p>
        </p:txBody>
      </p:sp>
      <p:sp>
        <p:nvSpPr>
          <p:cNvPr id="44" name="TextBox 43"/>
          <p:cNvSpPr txBox="1"/>
          <p:nvPr/>
        </p:nvSpPr>
        <p:spPr>
          <a:xfrm>
            <a:off x="4513939" y="3734078"/>
            <a:ext cx="967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endParaRPr lang="en-US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296935" y="2656844"/>
            <a:ext cx="161409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PENTAGON.INT</a:t>
            </a:r>
          </a:p>
          <a:p>
            <a:r>
              <a:rPr lang="en-US" sz="800" strike="sngStrike" dirty="0" smtClean="0"/>
              <a:t>Harry and </a:t>
            </a:r>
            <a:r>
              <a:rPr lang="en-US" sz="800" strike="sngStrike" dirty="0" err="1" smtClean="0"/>
              <a:t>david</a:t>
            </a:r>
            <a:endParaRPr lang="en-US" sz="800" strike="sngStrike" dirty="0" smtClean="0"/>
          </a:p>
          <a:p>
            <a:r>
              <a:rPr lang="en-US" sz="800" strike="sngStrike" dirty="0" smtClean="0"/>
              <a:t>(FREE)PIZZA Jesus</a:t>
            </a:r>
            <a:endParaRPr lang="en-US" sz="800" strike="sngStrike" dirty="0"/>
          </a:p>
        </p:txBody>
      </p:sp>
      <p:cxnSp>
        <p:nvCxnSpPr>
          <p:cNvPr id="47" name="Straight Arrow Connector 46"/>
          <p:cNvCxnSpPr>
            <a:endCxn id="45" idx="2"/>
          </p:cNvCxnSpPr>
          <p:nvPr/>
        </p:nvCxnSpPr>
        <p:spPr>
          <a:xfrm flipV="1">
            <a:off x="5103983" y="3272397"/>
            <a:ext cx="0" cy="418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069531" y="2865130"/>
            <a:ext cx="120417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ORE-GONE</a:t>
            </a:r>
          </a:p>
          <a:p>
            <a:r>
              <a:rPr lang="en-US" sz="800" dirty="0" smtClean="0"/>
              <a:t>KARL,DIANA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642228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DDDFFE-38A5-4092-8393-F7BB4A75018B}"/>
              </a:ext>
            </a:extLst>
          </p:cNvPr>
          <p:cNvSpPr/>
          <p:nvPr/>
        </p:nvSpPr>
        <p:spPr>
          <a:xfrm>
            <a:off x="0" y="0"/>
            <a:ext cx="12192000" cy="8388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5A38E-AB79-4A1D-B691-4AA2748A3A36}"/>
              </a:ext>
            </a:extLst>
          </p:cNvPr>
          <p:cNvSpPr/>
          <p:nvPr/>
        </p:nvSpPr>
        <p:spPr>
          <a:xfrm>
            <a:off x="0" y="838899"/>
            <a:ext cx="12192000" cy="4362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97677" y="2730674"/>
            <a:ext cx="59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Pojo</a:t>
            </a:r>
            <a:endParaRPr lang="en-US" strike="sngStrike" dirty="0"/>
          </a:p>
        </p:txBody>
      </p:sp>
      <p:sp>
        <p:nvSpPr>
          <p:cNvPr id="6" name="TextBox 5"/>
          <p:cNvSpPr txBox="1"/>
          <p:nvPr/>
        </p:nvSpPr>
        <p:spPr>
          <a:xfrm>
            <a:off x="4484318" y="2409382"/>
            <a:ext cx="5323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Apple.emplye.jeuse.christ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32582" y="1945844"/>
            <a:ext cx="248221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Office Shooter</a:t>
            </a:r>
          </a:p>
          <a:p>
            <a:r>
              <a:rPr lang="en-US" dirty="0" smtClean="0"/>
              <a:t>School </a:t>
            </a:r>
            <a:r>
              <a:rPr lang="en-US" dirty="0" err="1" smtClean="0"/>
              <a:t>shoter</a:t>
            </a:r>
            <a:endParaRPr lang="en-US" dirty="0" smtClean="0"/>
          </a:p>
          <a:p>
            <a:r>
              <a:rPr lang="en-US" dirty="0" err="1" smtClean="0"/>
              <a:t>Theather</a:t>
            </a:r>
            <a:r>
              <a:rPr lang="en-US" dirty="0" smtClean="0"/>
              <a:t> Shooter </a:t>
            </a:r>
          </a:p>
          <a:p>
            <a:r>
              <a:rPr lang="en-US" strike="sngStrike" dirty="0" err="1" smtClean="0"/>
              <a:t>Moviet</a:t>
            </a:r>
            <a:r>
              <a:rPr lang="en-US" strike="sngStrike" dirty="0" smtClean="0"/>
              <a:t> Theater </a:t>
            </a:r>
            <a:r>
              <a:rPr lang="en-US" strike="sngStrike" dirty="0" err="1" smtClean="0"/>
              <a:t>Shotoer</a:t>
            </a:r>
            <a:endParaRPr lang="en-US" strike="sngStrike" dirty="0" smtClean="0"/>
          </a:p>
          <a:p>
            <a:r>
              <a:rPr lang="en-US" dirty="0" smtClean="0"/>
              <a:t>2014.41.*</a:t>
            </a:r>
            <a:r>
              <a:rPr lang="en-US" dirty="0" err="1" smtClean="0"/>
              <a:t>tophat</a:t>
            </a:r>
            <a:r>
              <a:rPr lang="en-US" dirty="0" smtClean="0"/>
              <a:t> </a:t>
            </a:r>
            <a:r>
              <a:rPr lang="en-US" strike="sngStrike" dirty="0" err="1" smtClean="0"/>
              <a:t>holmes</a:t>
            </a:r>
            <a:endParaRPr lang="en-US" strike="sngStrike" dirty="0" smtClean="0"/>
          </a:p>
          <a:p>
            <a:r>
              <a:rPr lang="en-US" strike="sngStrike" dirty="0" err="1" smtClean="0"/>
              <a:t>Univery</a:t>
            </a:r>
            <a:r>
              <a:rPr lang="en-US" strike="sngStrike" dirty="0" smtClean="0"/>
              <a:t> Shooter bomber</a:t>
            </a:r>
          </a:p>
          <a:p>
            <a:r>
              <a:rPr lang="en-US" dirty="0" err="1" smtClean="0"/>
              <a:t>Paypay</a:t>
            </a:r>
            <a:r>
              <a:rPr lang="en-US" dirty="0" smtClean="0"/>
              <a:t> Bomber</a:t>
            </a:r>
          </a:p>
          <a:p>
            <a:r>
              <a:rPr lang="en-US" dirty="0" err="1" smtClean="0"/>
              <a:t>Bulidign</a:t>
            </a:r>
            <a:r>
              <a:rPr lang="en-US" dirty="0" smtClean="0"/>
              <a:t> Bomb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18840" y="2016030"/>
            <a:ext cx="6866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2007/8 </a:t>
            </a:r>
            <a:r>
              <a:rPr lang="en-US" dirty="0" err="1" smtClean="0"/>
              <a:t>roth.ibm.dmaier.apple.accnetuer.s&amp;h.greenstamps</a:t>
            </a:r>
            <a:r>
              <a:rPr lang="en-US" dirty="0" smtClean="0"/>
              <a:t>( acquisition)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792085" y="3244334"/>
            <a:ext cx="2607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Apple.emplye.jeuse.christ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21479" y="34290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</a:t>
            </a:r>
            <a:endParaRPr lang="en-US" dirty="0"/>
          </a:p>
        </p:txBody>
      </p:sp>
      <p:sp>
        <p:nvSpPr>
          <p:cNvPr id="11" name="Right Brace 10"/>
          <p:cNvSpPr/>
          <p:nvPr/>
        </p:nvSpPr>
        <p:spPr>
          <a:xfrm>
            <a:off x="1089764" y="2016030"/>
            <a:ext cx="542818" cy="159763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88515" y="2594048"/>
            <a:ext cx="82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People</a:t>
            </a:r>
            <a:endParaRPr lang="en-US" dirty="0"/>
          </a:p>
        </p:txBody>
      </p:sp>
      <p:sp>
        <p:nvSpPr>
          <p:cNvPr id="25" name="Right Brace 24"/>
          <p:cNvSpPr/>
          <p:nvPr/>
        </p:nvSpPr>
        <p:spPr>
          <a:xfrm>
            <a:off x="1063680" y="3798332"/>
            <a:ext cx="542818" cy="48396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60855" y="3855650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Buildings</a:t>
            </a:r>
            <a:endParaRPr lang="en-US" dirty="0"/>
          </a:p>
        </p:txBody>
      </p:sp>
      <p:sp>
        <p:nvSpPr>
          <p:cNvPr id="27" name="Right Brace 26"/>
          <p:cNvSpPr/>
          <p:nvPr/>
        </p:nvSpPr>
        <p:spPr>
          <a:xfrm>
            <a:off x="1129477" y="4466967"/>
            <a:ext cx="542818" cy="174861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88099" y="5341272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929008" y="4879607"/>
            <a:ext cx="152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Califonia</a:t>
            </a:r>
            <a:endParaRPr lang="en-US" dirty="0" smtClean="0"/>
          </a:p>
          <a:p>
            <a:r>
              <a:rPr lang="en-US" dirty="0" smtClean="0"/>
              <a:t>Korea</a:t>
            </a:r>
          </a:p>
          <a:p>
            <a:r>
              <a:rPr lang="en-US" dirty="0" err="1" smtClean="0"/>
              <a:t>Unisted</a:t>
            </a:r>
            <a:r>
              <a:rPr lang="en-US" dirty="0" smtClean="0"/>
              <a:t> States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018840" y="4575460"/>
            <a:ext cx="8173160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2007/8 </a:t>
            </a:r>
            <a:r>
              <a:rPr lang="en-US" dirty="0" err="1" smtClean="0"/>
              <a:t>roth.ibm.dmaier.apple.accnetuer.s&amp;h.greenstamps.emp.ye.</a:t>
            </a:r>
            <a:r>
              <a:rPr lang="en-US" sz="4000" b="1" dirty="0" err="1" smtClean="0"/>
              <a:t>Jason</a:t>
            </a:r>
            <a:r>
              <a:rPr lang="en-US" dirty="0" smtClean="0"/>
              <a:t>.?( </a:t>
            </a:r>
            <a:r>
              <a:rPr lang="en-US" dirty="0"/>
              <a:t>acquisition)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99707" y="5396621"/>
            <a:ext cx="4556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FORT KNOX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equnit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joshsua</a:t>
            </a:r>
            <a:r>
              <a:rPr lang="en-US" strike="sngStrike" dirty="0" smtClean="0"/>
              <a:t>) has a gun at home</a:t>
            </a:r>
            <a:endParaRPr lang="en-US" strike="sng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4018840" y="4090712"/>
            <a:ext cx="31055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LARRY.MIAMI</a:t>
            </a:r>
            <a:endParaRPr lang="en-US" sz="4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8713823" y="4195677"/>
            <a:ext cx="2818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Now report to Philip </a:t>
            </a:r>
            <a:r>
              <a:rPr lang="en-US" dirty="0" err="1" smtClean="0"/>
              <a:t>tonsak</a:t>
            </a:r>
            <a:r>
              <a:rPr lang="en-US" dirty="0" smtClean="0"/>
              <a:t> </a:t>
            </a:r>
          </a:p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956110" y="3613666"/>
            <a:ext cx="1363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Phil.JFK.MLK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9043792" y="3429000"/>
            <a:ext cx="425885" cy="6113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8555277" y="4282301"/>
            <a:ext cx="2141950" cy="236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8713823" y="4537611"/>
            <a:ext cx="1094056" cy="260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28471" y="6576164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88099" y="1176517"/>
            <a:ext cx="55777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FBI RUN, FIGHT, HIDE</a:t>
            </a:r>
            <a:endParaRPr lang="en-US" sz="4800" b="1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193" y="1353668"/>
            <a:ext cx="2905125" cy="1571625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9138193" y="2904195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https://www.fbi.gov/video-repository/run-hide-fight-092120.mp4/view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967705" y="1241757"/>
            <a:ext cx="29594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Apple HOMCIE:NANA</a:t>
            </a:r>
          </a:p>
          <a:p>
            <a:r>
              <a:rPr lang="en-US" dirty="0" smtClean="0"/>
              <a:t>Money Green </a:t>
            </a:r>
            <a:r>
              <a:rPr lang="en-US" strike="sngStrike" dirty="0" err="1" smtClean="0"/>
              <a:t>Samtpe</a:t>
            </a:r>
            <a:r>
              <a:rPr lang="en-US" strike="sngStrike" dirty="0" smtClean="0"/>
              <a:t> Lottery</a:t>
            </a:r>
          </a:p>
          <a:p>
            <a:r>
              <a:rPr lang="en-US" strike="sngStrike" dirty="0" smtClean="0"/>
              <a:t>Mother </a:t>
            </a:r>
            <a:r>
              <a:rPr lang="en-US" strike="sngStrike" dirty="0" err="1" smtClean="0"/>
              <a:t>Univery</a:t>
            </a:r>
            <a:r>
              <a:rPr lang="en-US" strike="sngStrike" dirty="0" smtClean="0"/>
              <a:t> Food Stamps</a:t>
            </a:r>
            <a:endParaRPr lang="en-US" strike="sngStrike" dirty="0"/>
          </a:p>
        </p:txBody>
      </p:sp>
      <p:cxnSp>
        <p:nvCxnSpPr>
          <p:cNvPr id="38" name="Straight Connector 37"/>
          <p:cNvCxnSpPr>
            <a:stCxn id="33" idx="1"/>
          </p:cNvCxnSpPr>
          <p:nvPr/>
        </p:nvCxnSpPr>
        <p:spPr>
          <a:xfrm flipV="1">
            <a:off x="5967705" y="1379431"/>
            <a:ext cx="654138" cy="3239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6806766" y="1574430"/>
            <a:ext cx="580383" cy="29502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6153943" y="1608513"/>
            <a:ext cx="467900" cy="264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0496811" y="4879607"/>
            <a:ext cx="588723" cy="461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endCxn id="30" idx="2"/>
          </p:cNvCxnSpPr>
          <p:nvPr/>
        </p:nvCxnSpPr>
        <p:spPr>
          <a:xfrm flipV="1">
            <a:off x="1606498" y="2007514"/>
            <a:ext cx="1470474" cy="157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1757545" y="2266345"/>
            <a:ext cx="1470474" cy="157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3270561" y="2192700"/>
            <a:ext cx="447645" cy="126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583412" y="1898742"/>
            <a:ext cx="1775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Civil_vode</a:t>
            </a:r>
            <a:r>
              <a:rPr lang="en-US" dirty="0" smtClean="0"/>
              <a:t> </a:t>
            </a:r>
            <a:r>
              <a:rPr lang="en-US" strike="sngStrike" dirty="0" err="1" smtClean="0"/>
              <a:t>giffort</a:t>
            </a:r>
            <a:endParaRPr lang="en-US" strike="sngStrike" dirty="0"/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1734443" y="2693388"/>
            <a:ext cx="1609854" cy="37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3494383" y="2471020"/>
            <a:ext cx="1261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Cosco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laura</a:t>
            </a:r>
            <a:endParaRPr lang="en-US" strike="sngStrike" dirty="0"/>
          </a:p>
        </p:txBody>
      </p:sp>
      <p:sp>
        <p:nvSpPr>
          <p:cNvPr id="62" name="TextBox 61"/>
          <p:cNvSpPr txBox="1"/>
          <p:nvPr/>
        </p:nvSpPr>
        <p:spPr>
          <a:xfrm>
            <a:off x="1442681" y="1716318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SIRENS</a:t>
            </a:r>
            <a:endParaRPr lang="en-US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2873691" y="3526226"/>
            <a:ext cx="8547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Berkely</a:t>
            </a:r>
            <a:r>
              <a:rPr lang="en-US" sz="800" dirty="0" smtClean="0"/>
              <a:t>,!</a:t>
            </a:r>
            <a:r>
              <a:rPr lang="en-US" sz="800" dirty="0" err="1" smtClean="0"/>
              <a:t>staford</a:t>
            </a:r>
            <a:endParaRPr lang="en-US" sz="800" dirty="0"/>
          </a:p>
        </p:txBody>
      </p:sp>
      <p:sp>
        <p:nvSpPr>
          <p:cNvPr id="64" name="TextBox 63"/>
          <p:cNvSpPr txBox="1"/>
          <p:nvPr/>
        </p:nvSpPr>
        <p:spPr>
          <a:xfrm>
            <a:off x="3617663" y="3281461"/>
            <a:ext cx="9220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Visa/</a:t>
            </a:r>
            <a:r>
              <a:rPr lang="en-US" sz="800" strike="sngStrike" dirty="0" err="1" smtClean="0"/>
              <a:t>pepsi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italien</a:t>
            </a:r>
            <a:endParaRPr lang="en-US" sz="800" strike="sngStrike" dirty="0"/>
          </a:p>
        </p:txBody>
      </p:sp>
      <p:sp>
        <p:nvSpPr>
          <p:cNvPr id="65" name="TextBox 64"/>
          <p:cNvSpPr txBox="1"/>
          <p:nvPr/>
        </p:nvSpPr>
        <p:spPr>
          <a:xfrm>
            <a:off x="3344297" y="3593141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MLK(</a:t>
            </a:r>
            <a:r>
              <a:rPr lang="en-US" sz="800" strike="sngStrike" dirty="0" err="1" smtClean="0"/>
              <a:t>Garohhceo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telsa</a:t>
            </a:r>
            <a:r>
              <a:rPr lang="en-US" sz="800" dirty="0" err="1" smtClean="0"/>
              <a:t>l</a:t>
            </a:r>
            <a:r>
              <a:rPr lang="en-US" sz="800" dirty="0" smtClean="0"/>
              <a:t>))</a:t>
            </a:r>
          </a:p>
          <a:p>
            <a:r>
              <a:rPr lang="en-US" sz="800" strike="sngStrike" dirty="0" smtClean="0"/>
              <a:t>1B,1B blond</a:t>
            </a:r>
            <a:endParaRPr lang="en-US" sz="800" strike="sngStrike" dirty="0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1606498" y="3762418"/>
            <a:ext cx="1621521" cy="35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672295" y="4040316"/>
            <a:ext cx="15557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779819" y="4466967"/>
            <a:ext cx="8963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JFK(</a:t>
            </a:r>
            <a:r>
              <a:rPr lang="en-US" sz="800" strike="sngStrike" dirty="0" err="1" smtClean="0"/>
              <a:t>mrkal</a:t>
            </a:r>
            <a:r>
              <a:rPr lang="en-US" sz="800" dirty="0" smtClean="0"/>
              <a:t>)</a:t>
            </a:r>
          </a:p>
          <a:p>
            <a:r>
              <a:rPr lang="en-US" sz="800" strike="sngStrike" dirty="0" smtClean="0"/>
              <a:t>Alarm clock 1997</a:t>
            </a:r>
            <a:endParaRPr lang="en-US" sz="800" strike="sngStrike" dirty="0"/>
          </a:p>
        </p:txBody>
      </p:sp>
      <p:sp>
        <p:nvSpPr>
          <p:cNvPr id="71" name="TextBox 70"/>
          <p:cNvSpPr txBox="1"/>
          <p:nvPr/>
        </p:nvSpPr>
        <p:spPr>
          <a:xfrm>
            <a:off x="2854163" y="5180219"/>
            <a:ext cx="4603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Roth.*</a:t>
            </a:r>
            <a:endParaRPr lang="en-US" sz="800" strike="sngStrike" dirty="0"/>
          </a:p>
        </p:txBody>
      </p:sp>
      <p:sp>
        <p:nvSpPr>
          <p:cNvPr id="72" name="TextBox 71"/>
          <p:cNvSpPr txBox="1"/>
          <p:nvPr/>
        </p:nvSpPr>
        <p:spPr>
          <a:xfrm>
            <a:off x="3203913" y="5362027"/>
            <a:ext cx="4603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Roth.*</a:t>
            </a:r>
            <a:endParaRPr lang="en-US" sz="800" strike="sngStrike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099" y="2417484"/>
            <a:ext cx="1450836" cy="1079422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1219594" y="3545025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MLK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870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DDDFFE-38A5-4092-8393-F7BB4A75018B}"/>
              </a:ext>
            </a:extLst>
          </p:cNvPr>
          <p:cNvSpPr/>
          <p:nvPr/>
        </p:nvSpPr>
        <p:spPr>
          <a:xfrm>
            <a:off x="0" y="0"/>
            <a:ext cx="12192000" cy="8388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5A38E-AB79-4A1D-B691-4AA2748A3A36}"/>
              </a:ext>
            </a:extLst>
          </p:cNvPr>
          <p:cNvSpPr/>
          <p:nvPr/>
        </p:nvSpPr>
        <p:spPr>
          <a:xfrm>
            <a:off x="0" y="838899"/>
            <a:ext cx="12192000" cy="4362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98" y="1526850"/>
            <a:ext cx="6826880" cy="48325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88098" y="5361141"/>
            <a:ext cx="2187227" cy="551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97" y="2993525"/>
            <a:ext cx="2187228" cy="142454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88097" y="4418072"/>
            <a:ext cx="2187227" cy="551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88096" y="4883260"/>
            <a:ext cx="2187227" cy="551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695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DDDFFE-38A5-4092-8393-F7BB4A75018B}"/>
              </a:ext>
            </a:extLst>
          </p:cNvPr>
          <p:cNvSpPr/>
          <p:nvPr/>
        </p:nvSpPr>
        <p:spPr>
          <a:xfrm>
            <a:off x="0" y="0"/>
            <a:ext cx="12192000" cy="8388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5A38E-AB79-4A1D-B691-4AA2748A3A36}"/>
              </a:ext>
            </a:extLst>
          </p:cNvPr>
          <p:cNvSpPr/>
          <p:nvPr/>
        </p:nvSpPr>
        <p:spPr>
          <a:xfrm>
            <a:off x="0" y="838899"/>
            <a:ext cx="12192000" cy="4362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98" y="1526850"/>
            <a:ext cx="6826880" cy="48325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99" y="2993525"/>
            <a:ext cx="2187226" cy="236761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88098" y="5361141"/>
            <a:ext cx="2187227" cy="551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644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23653" y="3231387"/>
            <a:ext cx="4367084" cy="211909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DDDFFE-38A5-4092-8393-F7BB4A75018B}"/>
              </a:ext>
            </a:extLst>
          </p:cNvPr>
          <p:cNvSpPr/>
          <p:nvPr/>
        </p:nvSpPr>
        <p:spPr>
          <a:xfrm>
            <a:off x="0" y="0"/>
            <a:ext cx="12192000" cy="8388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5A38E-AB79-4A1D-B691-4AA2748A3A36}"/>
              </a:ext>
            </a:extLst>
          </p:cNvPr>
          <p:cNvSpPr/>
          <p:nvPr/>
        </p:nvSpPr>
        <p:spPr>
          <a:xfrm>
            <a:off x="0" y="838899"/>
            <a:ext cx="12192000" cy="4362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6512012" y="3243744"/>
            <a:ext cx="4090086" cy="2106733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0" y="3410465"/>
            <a:ext cx="1124465" cy="345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dart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250724" y="3509319"/>
            <a:ext cx="1532238" cy="86497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92130" y="3935532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kim</a:t>
            </a:r>
            <a:endParaRPr lang="en-US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2446638" y="1767016"/>
            <a:ext cx="1383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</a:t>
            </a:r>
            <a:r>
              <a:rPr lang="en-US" dirty="0" err="1" smtClean="0"/>
              <a:t>karstard</a:t>
            </a:r>
            <a:r>
              <a:rPr lang="en-US" dirty="0" smtClean="0"/>
              <a:t>)</a:t>
            </a:r>
          </a:p>
          <a:p>
            <a:r>
              <a:rPr lang="en-US" strike="sngStrike" dirty="0" smtClean="0"/>
              <a:t>dart</a:t>
            </a:r>
            <a:endParaRPr lang="en-US" strike="sngStrike" dirty="0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2842054" y="1890584"/>
            <a:ext cx="1260389" cy="1235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669957" y="2191473"/>
            <a:ext cx="690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peter</a:t>
            </a:r>
            <a:endParaRPr lang="en-US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1823653" y="1507524"/>
            <a:ext cx="4029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Angel Merkel </a:t>
            </a:r>
            <a:r>
              <a:rPr lang="en-US" dirty="0" err="1" smtClean="0"/>
              <a:t>Priaten</a:t>
            </a:r>
            <a:r>
              <a:rPr lang="en-US" dirty="0" smtClean="0"/>
              <a:t> </a:t>
            </a:r>
            <a:r>
              <a:rPr lang="en-US" dirty="0" err="1" smtClean="0"/>
              <a:t>Partei</a:t>
            </a:r>
            <a:r>
              <a:rPr lang="en-US" dirty="0" smtClean="0"/>
              <a:t> / Pirate Party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888" y="1507524"/>
            <a:ext cx="1919809" cy="144541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888" y="1541217"/>
            <a:ext cx="2558285" cy="9550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096000" y="1767016"/>
            <a:ext cx="4283676" cy="793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63993" y="1606925"/>
            <a:ext cx="4848828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CPVA:FBI:KIDNAPPING</a:t>
            </a:r>
          </a:p>
          <a:p>
            <a:r>
              <a:rPr lang="en-US" dirty="0" smtClean="0"/>
              <a:t>CPVA:MARY</a:t>
            </a:r>
          </a:p>
          <a:p>
            <a:endParaRPr lang="en-US" dirty="0"/>
          </a:p>
          <a:p>
            <a:r>
              <a:rPr lang="en-US" sz="3200" strike="sngStrike" dirty="0" smtClean="0"/>
              <a:t>Emma and Niles, Pirate Ship</a:t>
            </a:r>
          </a:p>
          <a:p>
            <a:r>
              <a:rPr lang="en-US" sz="800" dirty="0" smtClean="0"/>
              <a:t>CPVA Exertion: FORT MYERS Jason and Niles w/o Jack</a:t>
            </a:r>
          </a:p>
          <a:p>
            <a:r>
              <a:rPr lang="en-US" sz="800" dirty="0" smtClean="0"/>
              <a:t>Hells Angel Chapter 1</a:t>
            </a:r>
          </a:p>
          <a:p>
            <a:r>
              <a:rPr lang="en-US" sz="800" dirty="0" err="1" smtClean="0"/>
              <a:t>Viginai</a:t>
            </a:r>
            <a:r>
              <a:rPr lang="en-US" sz="800" dirty="0" smtClean="0"/>
              <a:t> </a:t>
            </a:r>
            <a:r>
              <a:rPr lang="en-US" sz="800" dirty="0" err="1" smtClean="0"/>
              <a:t>Rommeit</a:t>
            </a:r>
            <a:endParaRPr lang="en-US" sz="800" dirty="0" smtClean="0"/>
          </a:p>
          <a:p>
            <a:r>
              <a:rPr lang="en-US" sz="800" dirty="0" err="1" smtClean="0"/>
              <a:t>Jax</a:t>
            </a:r>
            <a:r>
              <a:rPr lang="en-US" sz="800" dirty="0" smtClean="0"/>
              <a:t> Teller </a:t>
            </a:r>
            <a:r>
              <a:rPr lang="en-US" sz="800" dirty="0" err="1" smtClean="0"/>
              <a:t>Jax</a:t>
            </a:r>
            <a:r>
              <a:rPr lang="en-US" sz="800" dirty="0" smtClean="0"/>
              <a:t>-WS</a:t>
            </a:r>
            <a:endParaRPr lang="en-US" sz="800" dirty="0"/>
          </a:p>
        </p:txBody>
      </p:sp>
      <p:sp>
        <p:nvSpPr>
          <p:cNvPr id="21" name="TextBox 20"/>
          <p:cNvSpPr txBox="1"/>
          <p:nvPr/>
        </p:nvSpPr>
        <p:spPr>
          <a:xfrm>
            <a:off x="184238" y="1273158"/>
            <a:ext cx="31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v2.PENTAGON.VIRGINIA.MARY</a:t>
            </a:r>
            <a:endParaRPr lang="en-US" b="1" dirty="0"/>
          </a:p>
        </p:txBody>
      </p:sp>
      <p:cxnSp>
        <p:nvCxnSpPr>
          <p:cNvPr id="24" name="Straight Connector 23"/>
          <p:cNvCxnSpPr/>
          <p:nvPr/>
        </p:nvCxnSpPr>
        <p:spPr>
          <a:xfrm flipH="1" flipV="1">
            <a:off x="184238" y="2952940"/>
            <a:ext cx="1187362" cy="803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102208" y="1284420"/>
            <a:ext cx="481744" cy="358070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57200" y="6413157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57200" y="3935532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41.FBI:WMD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7" idx="3"/>
          </p:cNvCxnSpPr>
          <p:nvPr/>
        </p:nvCxnSpPr>
        <p:spPr>
          <a:xfrm>
            <a:off x="1829692" y="4120198"/>
            <a:ext cx="3026513" cy="65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7" idx="3"/>
          </p:cNvCxnSpPr>
          <p:nvPr/>
        </p:nvCxnSpPr>
        <p:spPr>
          <a:xfrm flipV="1">
            <a:off x="1829692" y="2154788"/>
            <a:ext cx="1234784" cy="1965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2454779" y="1827157"/>
            <a:ext cx="2117221" cy="720282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642790" y="3354697"/>
            <a:ext cx="2710385" cy="580835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7018638" y="2722016"/>
            <a:ext cx="2334537" cy="873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445639" y="2496217"/>
            <a:ext cx="25106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HOMICIDE:LUX</a:t>
            </a:r>
          </a:p>
          <a:p>
            <a:r>
              <a:rPr lang="en-US" dirty="0" smtClean="0"/>
              <a:t>41.</a:t>
            </a:r>
            <a:r>
              <a:rPr lang="en-US" strike="sngStrike" dirty="0" smtClean="0"/>
              <a:t>Dishwasr to </a:t>
            </a:r>
            <a:r>
              <a:rPr lang="en-US" strike="sngStrike" dirty="0" err="1" smtClean="0"/>
              <a:t>millioinar</a:t>
            </a:r>
            <a:endParaRPr lang="en-US" strike="sngStrike" dirty="0" smtClean="0"/>
          </a:p>
          <a:p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6779644" y="3410465"/>
            <a:ext cx="238994" cy="1421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8057585" y="1273158"/>
            <a:ext cx="46423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</a:t>
            </a:r>
            <a:r>
              <a:rPr lang="en-US" dirty="0" err="1" smtClean="0"/>
              <a:t>WHTIEHOUSE.</a:t>
            </a:r>
            <a:r>
              <a:rPr lang="en-US" strike="sngStrike" dirty="0" err="1" smtClean="0"/>
              <a:t>marx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tkehous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unde</a:t>
            </a:r>
            <a:r>
              <a:rPr lang="en-US" strike="sngStrike" dirty="0" smtClean="0"/>
              <a:t>)</a:t>
            </a:r>
          </a:p>
          <a:p>
            <a:r>
              <a:rPr lang="en-US" strike="sngStrike" dirty="0" err="1" smtClean="0"/>
              <a:t>Diswha</a:t>
            </a:r>
            <a:r>
              <a:rPr lang="en-US" strike="sngStrike" dirty="0" smtClean="0"/>
              <a:t> to </a:t>
            </a:r>
            <a:r>
              <a:rPr lang="en-US" strike="sngStrike" dirty="0" err="1" smtClean="0"/>
              <a:t>millsin</a:t>
            </a:r>
            <a:r>
              <a:rPr lang="en-US" strike="sngStrike" dirty="0" smtClean="0"/>
              <a:t> IPX PRESING .</a:t>
            </a:r>
            <a:r>
              <a:rPr lang="en-US" strike="sngStrike" dirty="0" err="1" smtClean="0"/>
              <a:t>HAWAII.dislandy</a:t>
            </a:r>
            <a:endParaRPr lang="en-US" strike="sngStrike" dirty="0" smtClean="0"/>
          </a:p>
          <a:p>
            <a:r>
              <a:rPr lang="en-US" strike="sngStrike" dirty="0"/>
              <a:t>	</a:t>
            </a:r>
            <a:r>
              <a:rPr lang="en-US" strike="sngStrike" dirty="0" smtClean="0"/>
              <a:t>dishware</a:t>
            </a:r>
          </a:p>
          <a:p>
            <a:r>
              <a:rPr lang="en-US" strike="sngStrike" dirty="0" smtClean="0"/>
              <a:t>IPX. San </a:t>
            </a:r>
            <a:r>
              <a:rPr lang="en-US" strike="sngStrike" dirty="0" err="1" smtClean="0"/>
              <a:t>Anslmo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SQ.Jimmy</a:t>
            </a:r>
            <a:endParaRPr lang="en-US" strike="sngStrike" dirty="0"/>
          </a:p>
        </p:txBody>
      </p:sp>
      <p:sp>
        <p:nvSpPr>
          <p:cNvPr id="41" name="TextBox 40"/>
          <p:cNvSpPr txBox="1"/>
          <p:nvPr/>
        </p:nvSpPr>
        <p:spPr>
          <a:xfrm>
            <a:off x="7426411" y="3645114"/>
            <a:ext cx="2120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HOMICED:LUX</a:t>
            </a:r>
            <a:r>
              <a:rPr lang="en-US" strike="sngStrike" dirty="0" smtClean="0"/>
              <a:t>(viola)</a:t>
            </a:r>
            <a:endParaRPr lang="en-US" strike="sngStrike" dirty="0"/>
          </a:p>
        </p:txBody>
      </p:sp>
      <p:sp>
        <p:nvSpPr>
          <p:cNvPr id="42" name="TextBox 41"/>
          <p:cNvSpPr txBox="1"/>
          <p:nvPr/>
        </p:nvSpPr>
        <p:spPr>
          <a:xfrm>
            <a:off x="7846539" y="3475023"/>
            <a:ext cx="2520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HOMCIDE:CHANLE(ELKE)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36125" y="3961596"/>
            <a:ext cx="6607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Rockelbelly</a:t>
            </a:r>
            <a:endParaRPr lang="en-US" sz="800" strike="sngStrike" dirty="0"/>
          </a:p>
        </p:txBody>
      </p:sp>
      <p:sp>
        <p:nvSpPr>
          <p:cNvPr id="44" name="TextBox 43"/>
          <p:cNvSpPr txBox="1"/>
          <p:nvPr/>
        </p:nvSpPr>
        <p:spPr>
          <a:xfrm>
            <a:off x="6730770" y="4157690"/>
            <a:ext cx="748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MARY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9547376" y="4366083"/>
            <a:ext cx="892778" cy="88145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9993765" y="4177040"/>
            <a:ext cx="1399165" cy="40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1194682" y="3844355"/>
            <a:ext cx="967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endParaRPr lang="en-US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10630189" y="4286557"/>
            <a:ext cx="15254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PREA: Electric </a:t>
            </a:r>
          </a:p>
          <a:p>
            <a:r>
              <a:rPr lang="en-US" dirty="0" smtClean="0"/>
              <a:t>Chair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eltrik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freddy</a:t>
            </a:r>
            <a:r>
              <a:rPr lang="en-US" sz="800" strike="sngStrike" dirty="0" smtClean="0"/>
              <a:t>)</a:t>
            </a:r>
          </a:p>
          <a:p>
            <a:r>
              <a:rPr lang="en-US" dirty="0" smtClean="0"/>
              <a:t>§Religious </a:t>
            </a:r>
          </a:p>
          <a:p>
            <a:r>
              <a:rPr lang="en-US" dirty="0" smtClean="0"/>
              <a:t>Crimes</a:t>
            </a:r>
            <a:r>
              <a:rPr lang="en-US" sz="800" strike="sngStrike" dirty="0" smtClean="0"/>
              <a:t>(voodoo vipers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3513389" y="2952940"/>
            <a:ext cx="98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FLOOR 1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8486893" y="2897867"/>
            <a:ext cx="1229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BASEMENT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3342948" y="5486886"/>
            <a:ext cx="5702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41.IBM  ELKE.§31Kondomplficht; (</a:t>
            </a:r>
            <a:r>
              <a:rPr lang="en-US" dirty="0" err="1" smtClean="0"/>
              <a:t>Pacht</a:t>
            </a:r>
            <a:r>
              <a:rPr lang="en-US" dirty="0" smtClean="0"/>
              <a:t>) Lease </a:t>
            </a:r>
            <a:r>
              <a:rPr lang="en-US" dirty="0" err="1" smtClean="0"/>
              <a:t>Agreemnet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4250724" y="5955957"/>
            <a:ext cx="5019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IBM PARTNER; IGS; IBM GLOBAL SERVICES</a:t>
            </a:r>
          </a:p>
          <a:p>
            <a:r>
              <a:rPr lang="en-US" strike="sngStrike" dirty="0" smtClean="0"/>
              <a:t>e-Business On-Demand  </a:t>
            </a:r>
            <a:r>
              <a:rPr lang="en-US" dirty="0" smtClean="0"/>
              <a:t>§PREA.CPVA.</a:t>
            </a:r>
            <a:r>
              <a:rPr lang="en-US" strike="sngStrike" dirty="0" smtClean="0"/>
              <a:t>3-way 30 Euro</a:t>
            </a:r>
            <a:endParaRPr lang="en-US" strike="sngStrike" dirty="0"/>
          </a:p>
        </p:txBody>
      </p:sp>
      <p:sp>
        <p:nvSpPr>
          <p:cNvPr id="55" name="Rectangle 54"/>
          <p:cNvSpPr/>
          <p:nvPr/>
        </p:nvSpPr>
        <p:spPr>
          <a:xfrm>
            <a:off x="3342948" y="6290400"/>
            <a:ext cx="759495" cy="30742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strike="sngStrike" dirty="0" smtClean="0"/>
              <a:t>KIT</a:t>
            </a:r>
            <a:endParaRPr lang="en-US" sz="900" strike="sngStrike" dirty="0"/>
          </a:p>
        </p:txBody>
      </p:sp>
      <p:sp>
        <p:nvSpPr>
          <p:cNvPr id="56" name="Rectangle 55"/>
          <p:cNvSpPr/>
          <p:nvPr/>
        </p:nvSpPr>
        <p:spPr>
          <a:xfrm>
            <a:off x="1989438" y="6273364"/>
            <a:ext cx="1216696" cy="30742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trike="sngStrike" dirty="0" smtClean="0"/>
              <a:t>STANFORD</a:t>
            </a:r>
            <a:endParaRPr lang="en-US" sz="1100" strike="sngStrike" dirty="0"/>
          </a:p>
        </p:txBody>
      </p:sp>
      <p:sp>
        <p:nvSpPr>
          <p:cNvPr id="57" name="Rectangle 56"/>
          <p:cNvSpPr/>
          <p:nvPr/>
        </p:nvSpPr>
        <p:spPr>
          <a:xfrm>
            <a:off x="707338" y="6166707"/>
            <a:ext cx="1216696" cy="30742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trike="sngStrike" dirty="0" smtClean="0"/>
              <a:t>APPLE</a:t>
            </a:r>
            <a:endParaRPr lang="en-US" sz="1000" strike="sngStrike" dirty="0"/>
          </a:p>
        </p:txBody>
      </p:sp>
      <p:sp>
        <p:nvSpPr>
          <p:cNvPr id="58" name="Rectangle 57"/>
          <p:cNvSpPr/>
          <p:nvPr/>
        </p:nvSpPr>
        <p:spPr>
          <a:xfrm>
            <a:off x="583952" y="6079524"/>
            <a:ext cx="3666772" cy="5182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463570" y="5570045"/>
            <a:ext cx="3480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err="1" smtClean="0"/>
              <a:t>Internation</a:t>
            </a:r>
            <a:r>
              <a:rPr lang="en-US" sz="800" b="1" dirty="0" smtClean="0"/>
              <a:t> Law </a:t>
            </a:r>
            <a:r>
              <a:rPr lang="en-US" sz="800" dirty="0" err="1" smtClean="0"/>
              <a:t>Procecution</a:t>
            </a:r>
            <a:r>
              <a:rPr lang="en-US" sz="800" dirty="0" smtClean="0"/>
              <a:t>( </a:t>
            </a:r>
            <a:r>
              <a:rPr lang="en-US" sz="800" dirty="0" err="1" smtClean="0"/>
              <a:t>Waton</a:t>
            </a:r>
            <a:r>
              <a:rPr lang="en-US" sz="800" dirty="0" smtClean="0"/>
              <a:t>, </a:t>
            </a:r>
            <a:r>
              <a:rPr lang="en-US" sz="800" dirty="0" err="1" smtClean="0"/>
              <a:t>Koche</a:t>
            </a:r>
            <a:r>
              <a:rPr lang="en-US" sz="800" dirty="0" smtClean="0"/>
              <a:t>, </a:t>
            </a:r>
            <a:r>
              <a:rPr lang="en-US" sz="800" dirty="0" err="1" smtClean="0"/>
              <a:t>Rocekfeller</a:t>
            </a:r>
            <a:r>
              <a:rPr lang="en-US" sz="800" dirty="0" smtClean="0"/>
              <a:t> and Roth)</a:t>
            </a:r>
          </a:p>
          <a:p>
            <a:r>
              <a:rPr lang="en-US" strike="sngStrike" dirty="0" smtClean="0"/>
              <a:t>Eric </a:t>
            </a:r>
            <a:r>
              <a:rPr lang="en-US" strike="sngStrike" dirty="0" err="1" smtClean="0"/>
              <a:t>Lugwig</a:t>
            </a:r>
            <a:r>
              <a:rPr lang="en-US" strike="sngStrike" dirty="0" smtClean="0"/>
              <a:t>, Fort Worth Justice Run</a:t>
            </a:r>
          </a:p>
          <a:p>
            <a:endParaRPr lang="en-US" sz="1000" dirty="0"/>
          </a:p>
        </p:txBody>
      </p:sp>
      <p:sp>
        <p:nvSpPr>
          <p:cNvPr id="60" name="TextBox 59"/>
          <p:cNvSpPr txBox="1"/>
          <p:nvPr/>
        </p:nvSpPr>
        <p:spPr>
          <a:xfrm>
            <a:off x="1178872" y="6547801"/>
            <a:ext cx="22894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§Stalking and §Sex Abuse; Justice Run; CPVA </a:t>
            </a:r>
            <a:endParaRPr lang="en-US" sz="900" dirty="0"/>
          </a:p>
        </p:txBody>
      </p:sp>
      <p:sp>
        <p:nvSpPr>
          <p:cNvPr id="61" name="Oval 60"/>
          <p:cNvSpPr/>
          <p:nvPr/>
        </p:nvSpPr>
        <p:spPr>
          <a:xfrm>
            <a:off x="9993765" y="3829780"/>
            <a:ext cx="175846" cy="131816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9795869" y="3846972"/>
            <a:ext cx="1882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GOD</a:t>
            </a:r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(cocktail </a:t>
            </a:r>
            <a:r>
              <a:rPr lang="en-US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suce</a:t>
            </a:r>
            <a:endParaRPr lang="en-US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9716076" y="375645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cxnSp>
        <p:nvCxnSpPr>
          <p:cNvPr id="65" name="Straight Arrow Connector 64"/>
          <p:cNvCxnSpPr/>
          <p:nvPr/>
        </p:nvCxnSpPr>
        <p:spPr>
          <a:xfrm flipH="1" flipV="1">
            <a:off x="7426411" y="4014446"/>
            <a:ext cx="2335384" cy="2065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9690508" y="5907351"/>
            <a:ext cx="130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§Possession</a:t>
            </a:r>
            <a:endParaRPr lang="en-US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7658" y="5397312"/>
            <a:ext cx="514563" cy="557001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5812595" y="5769647"/>
            <a:ext cx="1184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Tivoli Swat</a:t>
            </a:r>
            <a:endParaRPr lang="en-US" strike="sngStrike" dirty="0"/>
          </a:p>
        </p:txBody>
      </p:sp>
      <p:sp>
        <p:nvSpPr>
          <p:cNvPr id="70" name="TextBox 69"/>
          <p:cNvSpPr txBox="1"/>
          <p:nvPr/>
        </p:nvSpPr>
        <p:spPr>
          <a:xfrm>
            <a:off x="4331639" y="5692945"/>
            <a:ext cx="1528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!</a:t>
            </a:r>
            <a:r>
              <a:rPr lang="en-US" strike="sngStrike" dirty="0" err="1" smtClean="0"/>
              <a:t>pwc</a:t>
            </a:r>
            <a:r>
              <a:rPr lang="en-US" strike="sngStrike" dirty="0" smtClean="0"/>
              <a:t> or </a:t>
            </a:r>
            <a:r>
              <a:rPr lang="en-US" strike="sngStrike" dirty="0" err="1" smtClean="0"/>
              <a:t>kpmg</a:t>
            </a:r>
            <a:r>
              <a:rPr lang="en-US" strike="sngStrike" dirty="0" smtClean="0"/>
              <a:t>,</a:t>
            </a:r>
            <a:endParaRPr lang="en-US" strike="sngStrike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703" y="1291665"/>
            <a:ext cx="308016" cy="308016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11348" y="1296378"/>
            <a:ext cx="172468" cy="374776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89" y="1278993"/>
            <a:ext cx="428190" cy="347465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4572000" y="1385103"/>
            <a:ext cx="83884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5518236" y="2560805"/>
            <a:ext cx="1764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Piraten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Schaken</a:t>
            </a:r>
            <a:endParaRPr lang="en-US" strike="sngStrike" dirty="0" smtClean="0"/>
          </a:p>
          <a:p>
            <a:r>
              <a:rPr lang="en-US" dirty="0" smtClean="0"/>
              <a:t>IPX ELKE.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wildboar,dropin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2354598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DDDFFE-38A5-4092-8393-F7BB4A75018B}"/>
              </a:ext>
            </a:extLst>
          </p:cNvPr>
          <p:cNvSpPr/>
          <p:nvPr/>
        </p:nvSpPr>
        <p:spPr>
          <a:xfrm>
            <a:off x="0" y="0"/>
            <a:ext cx="12192000" cy="8388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5A38E-AB79-4A1D-B691-4AA2748A3A36}"/>
              </a:ext>
            </a:extLst>
          </p:cNvPr>
          <p:cNvSpPr/>
          <p:nvPr/>
        </p:nvSpPr>
        <p:spPr>
          <a:xfrm>
            <a:off x="0" y="838899"/>
            <a:ext cx="12192000" cy="4362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33" y="1600570"/>
            <a:ext cx="3254445" cy="23037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98" y="2211998"/>
            <a:ext cx="1096885" cy="11873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88098" y="5361141"/>
            <a:ext cx="2187227" cy="551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88098" y="3399347"/>
            <a:ext cx="1093613" cy="2458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517" y="2310714"/>
            <a:ext cx="2239025" cy="31734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745892" y="2342225"/>
            <a:ext cx="4077730" cy="2360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FREE(PIZZA</a:t>
            </a:r>
            <a:r>
              <a:rPr lang="en-US" dirty="0"/>
              <a:t>)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H="1" flipV="1">
            <a:off x="6777681" y="3645243"/>
            <a:ext cx="2014151" cy="23848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71" y="1447428"/>
            <a:ext cx="3034710" cy="246258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750889" y="1758549"/>
            <a:ext cx="4077730" cy="15652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FREE(PIZZA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389" y="4409284"/>
            <a:ext cx="1903713" cy="190371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925801" y="4418137"/>
            <a:ext cx="3089187" cy="1797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FREE(PIZZA)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8333" y="1213409"/>
            <a:ext cx="16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NAME CHANGE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9354065" y="1436481"/>
            <a:ext cx="2039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GOD.JOSPEH.MARY.</a:t>
            </a:r>
          </a:p>
          <a:p>
            <a:r>
              <a:rPr lang="en-US" dirty="0" smtClean="0"/>
              <a:t>JESUS.PETERSSON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75" y="5744261"/>
            <a:ext cx="1741880" cy="94232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838" y="5744260"/>
            <a:ext cx="1741880" cy="9423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400298" y="6598546"/>
            <a:ext cx="3029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GET IN THE CAR KIMBERBELRY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018" y="5684173"/>
            <a:ext cx="1741880" cy="942329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260326" y="6627599"/>
            <a:ext cx="2521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WHAT IS THE PASWORD?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491" y="5636713"/>
            <a:ext cx="1741880" cy="94232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702067" y="6418144"/>
            <a:ext cx="1588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DON’T KNOW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23" y="3837937"/>
            <a:ext cx="1741880" cy="942329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 flipV="1">
            <a:off x="1829623" y="5079853"/>
            <a:ext cx="3472320" cy="1215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37334" y="4743617"/>
            <a:ext cx="2072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Phil(</a:t>
            </a:r>
            <a:r>
              <a:rPr lang="en-US" dirty="0" err="1" smtClean="0"/>
              <a:t>kimberlY</a:t>
            </a:r>
            <a:r>
              <a:rPr lang="en-US" dirty="0" smtClean="0"/>
              <a:t>): Pizza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059961" y="5636713"/>
            <a:ext cx="4122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uncle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0689" y="2472907"/>
            <a:ext cx="2187228" cy="142454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294303" y="4309101"/>
            <a:ext cx="190629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 will be working</a:t>
            </a:r>
          </a:p>
          <a:p>
            <a:r>
              <a:rPr lang="en-US" strike="sngStrike" dirty="0" smtClean="0"/>
              <a:t>At the pizza </a:t>
            </a:r>
            <a:r>
              <a:rPr lang="en-US" strike="sngStrike" dirty="0" err="1" smtClean="0"/>
              <a:t>palro</a:t>
            </a:r>
            <a:endParaRPr lang="en-US" strike="sngStrike" dirty="0" smtClean="0"/>
          </a:p>
          <a:p>
            <a:r>
              <a:rPr lang="en-US" strike="sngStrike" dirty="0" smtClean="0"/>
              <a:t>Not the massage </a:t>
            </a:r>
          </a:p>
          <a:p>
            <a:r>
              <a:rPr lang="en-US" strike="sngStrike" dirty="0" smtClean="0"/>
              <a:t>Parlor,</a:t>
            </a:r>
          </a:p>
          <a:p>
            <a:endParaRPr lang="en-US" strike="sngStrike" dirty="0"/>
          </a:p>
          <a:p>
            <a:endParaRPr lang="en-US" strike="sngStrike" dirty="0" smtClean="0"/>
          </a:p>
          <a:p>
            <a:r>
              <a:rPr lang="en-US" strike="sngStrike" dirty="0" smtClean="0"/>
              <a:t>Parlor</a:t>
            </a:r>
          </a:p>
          <a:p>
            <a:r>
              <a:rPr lang="en-US" strike="sngStrike" dirty="0" smtClean="0"/>
              <a:t>Did I say </a:t>
            </a:r>
            <a:r>
              <a:rPr lang="en-US" strike="sngStrike" dirty="0" err="1" smtClean="0"/>
              <a:t>palro</a:t>
            </a:r>
            <a:r>
              <a:rPr lang="en-US" strike="sngStrike" dirty="0" smtClean="0"/>
              <a:t>? no</a:t>
            </a:r>
            <a:endParaRPr lang="en-US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9200689" y="4928283"/>
            <a:ext cx="21990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Your </a:t>
            </a:r>
            <a:r>
              <a:rPr lang="en-US" strike="sngStrike" dirty="0" err="1" smtClean="0"/>
              <a:t>ucle</a:t>
            </a:r>
            <a:r>
              <a:rPr lang="en-US" strike="sngStrike" dirty="0" smtClean="0"/>
              <a:t> will</a:t>
            </a:r>
          </a:p>
          <a:p>
            <a:r>
              <a:rPr lang="en-US" strike="sngStrike" dirty="0" smtClean="0"/>
              <a:t>Watch </a:t>
            </a:r>
            <a:r>
              <a:rPr lang="en-US" strike="sngStrike" dirty="0" err="1" smtClean="0"/>
              <a:t>youf</a:t>
            </a:r>
            <a:r>
              <a:rPr lang="en-US" strike="sngStrike" dirty="0" smtClean="0"/>
              <a:t> r2 weeks.</a:t>
            </a:r>
          </a:p>
          <a:p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7372029" y="1759646"/>
            <a:ext cx="1119513" cy="3320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081931" y="1398075"/>
            <a:ext cx="1835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smtClean="0"/>
              <a:t>Herio Oliver Khan</a:t>
            </a:r>
          </a:p>
          <a:p>
            <a:r>
              <a:rPr lang="en-US" strike="sngStrike" smtClean="0"/>
              <a:t>Oli, SAP oli</a:t>
            </a:r>
            <a:endParaRPr lang="en-US" strike="sngStrike" dirty="0"/>
          </a:p>
        </p:txBody>
      </p:sp>
      <p:sp>
        <p:nvSpPr>
          <p:cNvPr id="36" name="Rectangle 35"/>
          <p:cNvSpPr/>
          <p:nvPr/>
        </p:nvSpPr>
        <p:spPr>
          <a:xfrm>
            <a:off x="8101041" y="1958489"/>
            <a:ext cx="1662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NAME CHANGE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550" y="5572694"/>
            <a:ext cx="1741880" cy="942329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8391229" y="6474591"/>
            <a:ext cx="1324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Apple: Auschwitz</a:t>
            </a:r>
          </a:p>
          <a:p>
            <a:r>
              <a:rPr lang="en-US" sz="800" strike="sngStrike" dirty="0" smtClean="0"/>
              <a:t>Give </a:t>
            </a:r>
            <a:r>
              <a:rPr lang="en-US" sz="800" strike="sngStrike" dirty="0" err="1" smtClean="0"/>
              <a:t>thewho</a:t>
            </a:r>
            <a:r>
              <a:rPr lang="en-US" sz="800" strike="sngStrike" dirty="0" smtClean="0"/>
              <a:t> back Kimberly</a:t>
            </a:r>
          </a:p>
          <a:p>
            <a:r>
              <a:rPr lang="en-US" sz="800" strike="sngStrike" dirty="0" smtClean="0"/>
              <a:t>I will suck you dick</a:t>
            </a:r>
            <a:endParaRPr lang="en-US" sz="800" strike="sngStrike" dirty="0"/>
          </a:p>
        </p:txBody>
      </p:sp>
      <p:sp>
        <p:nvSpPr>
          <p:cNvPr id="39" name="Rectangle 38"/>
          <p:cNvSpPr/>
          <p:nvPr/>
        </p:nvSpPr>
        <p:spPr>
          <a:xfrm>
            <a:off x="9383744" y="6579042"/>
            <a:ext cx="645865" cy="303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>
            <a:endCxn id="28" idx="3"/>
          </p:cNvCxnSpPr>
          <p:nvPr/>
        </p:nvCxnSpPr>
        <p:spPr>
          <a:xfrm>
            <a:off x="469557" y="4928283"/>
            <a:ext cx="22401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29758" y="5076301"/>
            <a:ext cx="1133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Password: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0924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490" y="3393635"/>
            <a:ext cx="4653614" cy="21083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62184" y="1910825"/>
            <a:ext cx="330757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FBI:KIDNAPPING.AVAILABLITY.INT</a:t>
            </a:r>
          </a:p>
          <a:p>
            <a:r>
              <a:rPr lang="en-US" sz="800" dirty="0"/>
              <a:t> </a:t>
            </a:r>
            <a:r>
              <a:rPr lang="en-US" sz="800" dirty="0" smtClean="0"/>
              <a:t> - </a:t>
            </a:r>
            <a:r>
              <a:rPr lang="en-US" sz="800" dirty="0" err="1" smtClean="0"/>
              <a:t>roth</a:t>
            </a:r>
            <a:r>
              <a:rPr lang="en-US" sz="800" dirty="0" smtClean="0"/>
              <a:t>/</a:t>
            </a:r>
            <a:r>
              <a:rPr lang="en-US" sz="800" dirty="0" err="1" smtClean="0"/>
              <a:t>roth</a:t>
            </a:r>
            <a:r>
              <a:rPr lang="en-US" sz="800" dirty="0" smtClean="0"/>
              <a:t>/jobs/jobs/</a:t>
            </a:r>
            <a:r>
              <a:rPr lang="en-US" sz="800" dirty="0" err="1" smtClean="0"/>
              <a:t>meiers</a:t>
            </a:r>
            <a:r>
              <a:rPr lang="en-US" sz="800" dirty="0" smtClean="0"/>
              <a:t>/</a:t>
            </a:r>
            <a:r>
              <a:rPr lang="en-US" sz="800" dirty="0" err="1" smtClean="0"/>
              <a:t>meies</a:t>
            </a:r>
            <a:r>
              <a:rPr lang="en-US" sz="800" dirty="0" smtClean="0"/>
              <a:t>/</a:t>
            </a:r>
            <a:r>
              <a:rPr lang="en-US" sz="800" dirty="0" err="1" smtClean="0"/>
              <a:t>meire</a:t>
            </a:r>
            <a:r>
              <a:rPr lang="en-US" sz="800" dirty="0" smtClean="0"/>
              <a:t>/</a:t>
            </a:r>
            <a:r>
              <a:rPr lang="en-US" sz="800" dirty="0" err="1" smtClean="0"/>
              <a:t>meires</a:t>
            </a:r>
            <a:r>
              <a:rPr lang="en-US" sz="800" dirty="0" smtClean="0"/>
              <a:t>/</a:t>
            </a:r>
            <a:r>
              <a:rPr lang="en-US" sz="800" dirty="0" err="1" smtClean="0"/>
              <a:t>meiers</a:t>
            </a:r>
            <a:endParaRPr lang="en-US" sz="800" dirty="0" smtClean="0"/>
          </a:p>
          <a:p>
            <a:r>
              <a:rPr lang="en-US" sz="800" dirty="0"/>
              <a:t> </a:t>
            </a:r>
            <a:r>
              <a:rPr lang="en-US" sz="800" dirty="0" smtClean="0"/>
              <a:t> - </a:t>
            </a:r>
            <a:r>
              <a:rPr lang="en-US" sz="800" dirty="0" err="1" smtClean="0"/>
              <a:t>roth.ibdmmeir.apple.accnetuer.touch</a:t>
            </a:r>
            <a:endParaRPr lang="en-US" sz="800" dirty="0" smtClean="0"/>
          </a:p>
          <a:p>
            <a:r>
              <a:rPr lang="en-US" sz="800" dirty="0"/>
              <a:t> </a:t>
            </a:r>
            <a:r>
              <a:rPr lang="en-US" sz="800" dirty="0" smtClean="0"/>
              <a:t>  - </a:t>
            </a:r>
            <a:r>
              <a:rPr lang="en-US" sz="800" dirty="0" err="1" smtClean="0"/>
              <a:t>roth.ibmd.meilr.appel.acentuer.pay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6759145" y="1934168"/>
            <a:ext cx="1507525" cy="359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759145" y="2405095"/>
            <a:ext cx="1507525" cy="7537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nonPoclieTRX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DDDFFE-38A5-4092-8393-F7BB4A75018B}"/>
              </a:ext>
            </a:extLst>
          </p:cNvPr>
          <p:cNvSpPr/>
          <p:nvPr/>
        </p:nvSpPr>
        <p:spPr>
          <a:xfrm>
            <a:off x="0" y="0"/>
            <a:ext cx="12192000" cy="8388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75A38E-AB79-4A1D-B691-4AA2748A3A36}"/>
              </a:ext>
            </a:extLst>
          </p:cNvPr>
          <p:cNvSpPr/>
          <p:nvPr/>
        </p:nvSpPr>
        <p:spPr>
          <a:xfrm>
            <a:off x="0" y="838899"/>
            <a:ext cx="12192000" cy="4362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62184" y="1372942"/>
            <a:ext cx="6745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FBI:WHITE COLOAR( FRAUD Social Security Administration).AVAIBLITY</a:t>
            </a:r>
          </a:p>
          <a:p>
            <a:r>
              <a:rPr lang="en-US" dirty="0" smtClean="0"/>
              <a:t>retirement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039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DDDFFE-38A5-4092-8393-F7BB4A75018B}"/>
              </a:ext>
            </a:extLst>
          </p:cNvPr>
          <p:cNvSpPr/>
          <p:nvPr/>
        </p:nvSpPr>
        <p:spPr>
          <a:xfrm>
            <a:off x="0" y="0"/>
            <a:ext cx="12192000" cy="8388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5A38E-AB79-4A1D-B691-4AA2748A3A36}"/>
              </a:ext>
            </a:extLst>
          </p:cNvPr>
          <p:cNvSpPr/>
          <p:nvPr/>
        </p:nvSpPr>
        <p:spPr>
          <a:xfrm>
            <a:off x="0" y="838899"/>
            <a:ext cx="12192000" cy="4362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157" y="3976666"/>
            <a:ext cx="4618667" cy="20701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93965" y="1275127"/>
            <a:ext cx="3615867" cy="185054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ATOMCLOCK(CPVA).SCREEN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32" y="1988796"/>
            <a:ext cx="1293385" cy="12991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928" y="2093769"/>
            <a:ext cx="647700" cy="18505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5516050" y="2073474"/>
            <a:ext cx="941971" cy="8645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6809435" y="1713101"/>
            <a:ext cx="3622166" cy="185054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ATOMCLOCK</a:t>
            </a:r>
          </a:p>
          <a:p>
            <a:pPr algn="ctr"/>
            <a:r>
              <a:rPr lang="en-US" dirty="0" smtClean="0"/>
              <a:t>187; PREA(CPVA).SCREEN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222" y="1677798"/>
            <a:ext cx="1293385" cy="129915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577946" y="1756850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visa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0083639" y="3337464"/>
            <a:ext cx="576197" cy="37578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9960849" y="2918623"/>
            <a:ext cx="2096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41.Phil.(</a:t>
            </a:r>
            <a:r>
              <a:rPr lang="en-US" dirty="0" err="1" smtClean="0"/>
              <a:t>famly</a:t>
            </a:r>
            <a:r>
              <a:rPr lang="en-US" dirty="0" smtClean="0"/>
              <a:t> room)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10659836" y="3152139"/>
            <a:ext cx="15575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371737" y="2712247"/>
            <a:ext cx="9909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Kodak 3 blond pool</a:t>
            </a:r>
            <a:endParaRPr lang="en-US" sz="800" strike="sngStrike" dirty="0"/>
          </a:p>
        </p:txBody>
      </p:sp>
      <p:sp>
        <p:nvSpPr>
          <p:cNvPr id="22" name="Right Arrow 21"/>
          <p:cNvSpPr/>
          <p:nvPr/>
        </p:nvSpPr>
        <p:spPr>
          <a:xfrm flipH="1">
            <a:off x="8495187" y="3028713"/>
            <a:ext cx="473099" cy="8645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065762" y="3239761"/>
            <a:ext cx="223928" cy="473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9369599" y="3251435"/>
            <a:ext cx="223928" cy="473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9712589" y="3251435"/>
            <a:ext cx="223928" cy="473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0198100" y="1756850"/>
            <a:ext cx="1366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ATOMCLOCK</a:t>
            </a:r>
          </a:p>
          <a:p>
            <a:r>
              <a:rPr lang="en-US" strike="sngStrike" dirty="0" smtClean="0"/>
              <a:t>Family room</a:t>
            </a:r>
            <a:endParaRPr lang="en-US" strike="sngStrike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211" y="4601890"/>
            <a:ext cx="276289" cy="18385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833" y="6307531"/>
            <a:ext cx="457589" cy="30450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8805" y="1369151"/>
            <a:ext cx="7086600" cy="405765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7230654" y="4254500"/>
            <a:ext cx="2035204" cy="1231900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/>
          <p:cNvSpPr/>
          <p:nvPr/>
        </p:nvSpPr>
        <p:spPr>
          <a:xfrm>
            <a:off x="5320639" y="3915099"/>
            <a:ext cx="2761283" cy="19107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12" y="5387040"/>
            <a:ext cx="691116" cy="6911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880" y="5424165"/>
            <a:ext cx="653991" cy="653991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723900" y="5168900"/>
            <a:ext cx="808328" cy="9092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711880" y="5270500"/>
            <a:ext cx="1075179" cy="10370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46" y="2916125"/>
            <a:ext cx="1813353" cy="1051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3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882" y="1156994"/>
            <a:ext cx="2367420" cy="132575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EDDDFFE-38A5-4092-8393-F7BB4A75018B}"/>
              </a:ext>
            </a:extLst>
          </p:cNvPr>
          <p:cNvSpPr/>
          <p:nvPr/>
        </p:nvSpPr>
        <p:spPr>
          <a:xfrm>
            <a:off x="0" y="0"/>
            <a:ext cx="12192000" cy="8388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75A38E-AB79-4A1D-B691-4AA2748A3A36}"/>
              </a:ext>
            </a:extLst>
          </p:cNvPr>
          <p:cNvSpPr/>
          <p:nvPr/>
        </p:nvSpPr>
        <p:spPr>
          <a:xfrm>
            <a:off x="0" y="838899"/>
            <a:ext cx="12192000" cy="4362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4238" y="1273158"/>
            <a:ext cx="6732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v2.PENTAGON.VIRGINIA.MARY</a:t>
            </a:r>
            <a:endParaRPr lang="en-US" sz="4000" b="1" dirty="0"/>
          </a:p>
        </p:txBody>
      </p:sp>
      <p:sp>
        <p:nvSpPr>
          <p:cNvPr id="2" name="Rectangle 1"/>
          <p:cNvSpPr/>
          <p:nvPr/>
        </p:nvSpPr>
        <p:spPr>
          <a:xfrm>
            <a:off x="1491882" y="3073607"/>
            <a:ext cx="31013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strike="sngStrike" dirty="0"/>
              <a:t>Emma and Niles, Pirate Ship</a:t>
            </a:r>
          </a:p>
        </p:txBody>
      </p:sp>
      <p:sp>
        <p:nvSpPr>
          <p:cNvPr id="3" name="Rectangle 2"/>
          <p:cNvSpPr/>
          <p:nvPr/>
        </p:nvSpPr>
        <p:spPr>
          <a:xfrm>
            <a:off x="1491882" y="2162432"/>
            <a:ext cx="9394421" cy="6425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1604735" y="2431055"/>
            <a:ext cx="9168714" cy="3707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991232" y="3904735"/>
            <a:ext cx="7916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- SQ.BRUNETTE</a:t>
            </a:r>
            <a:r>
              <a:rPr lang="en-US" sz="2400" strike="sngStrike" dirty="0" smtClean="0"/>
              <a:t>(</a:t>
            </a:r>
            <a:r>
              <a:rPr lang="en-US" sz="2400" strike="sngStrike" dirty="0" err="1" smtClean="0"/>
              <a:t>denise,gorhvoce</a:t>
            </a:r>
            <a:r>
              <a:rPr lang="en-US" sz="2400" strike="sngStrike" dirty="0" smtClean="0"/>
              <a:t>(</a:t>
            </a:r>
            <a:r>
              <a:rPr lang="en-US" sz="2400" strike="sngStrike" dirty="0" err="1" smtClean="0"/>
              <a:t>michealea</a:t>
            </a:r>
            <a:r>
              <a:rPr lang="en-US" sz="2400" strike="sngStrike" dirty="0" smtClean="0"/>
              <a:t>),</a:t>
            </a:r>
            <a:r>
              <a:rPr lang="en-US" sz="2400" strike="sngStrike" dirty="0" err="1" smtClean="0"/>
              <a:t>emma,dnaiel,lisa</a:t>
            </a:r>
            <a:endParaRPr lang="en-US" sz="2400" strike="sngStrike" dirty="0"/>
          </a:p>
        </p:txBody>
      </p:sp>
      <p:sp>
        <p:nvSpPr>
          <p:cNvPr id="20" name="TextBox 19"/>
          <p:cNvSpPr txBox="1"/>
          <p:nvPr/>
        </p:nvSpPr>
        <p:spPr>
          <a:xfrm>
            <a:off x="4930346" y="4366400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Bald/Bald</a:t>
            </a:r>
            <a:endParaRPr lang="en-US" strike="sngStrike" dirty="0"/>
          </a:p>
        </p:txBody>
      </p:sp>
      <p:sp>
        <p:nvSpPr>
          <p:cNvPr id="21" name="TextBox 20"/>
          <p:cNvSpPr txBox="1"/>
          <p:nvPr/>
        </p:nvSpPr>
        <p:spPr>
          <a:xfrm>
            <a:off x="4114800" y="5016843"/>
            <a:ext cx="2311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ATOMIC CLOCK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FBI:WMD Live2023 </a:t>
            </a:r>
            <a:endParaRPr lang="en-US" dirty="0"/>
          </a:p>
        </p:txBody>
      </p:sp>
      <p:sp>
        <p:nvSpPr>
          <p:cNvPr id="22" name="Cube 21"/>
          <p:cNvSpPr/>
          <p:nvPr/>
        </p:nvSpPr>
        <p:spPr>
          <a:xfrm>
            <a:off x="6426010" y="5251622"/>
            <a:ext cx="1235179" cy="41155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114800" y="6054811"/>
            <a:ext cx="2475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HOMCDIE:LUX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jasmin</a:t>
            </a:r>
            <a:r>
              <a:rPr lang="en-US" strike="sngStrike" dirty="0" smtClean="0"/>
              <a:t>)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103585" y="4016569"/>
            <a:ext cx="25416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strike="sngStrike" dirty="0" smtClean="0"/>
              <a:t>Ola(f)</a:t>
            </a:r>
            <a:endParaRPr lang="en-US" sz="8000" strike="sngStrike" dirty="0"/>
          </a:p>
        </p:txBody>
      </p:sp>
      <p:sp>
        <p:nvSpPr>
          <p:cNvPr id="25" name="Rectangle 24"/>
          <p:cNvSpPr/>
          <p:nvPr/>
        </p:nvSpPr>
        <p:spPr>
          <a:xfrm>
            <a:off x="3867665" y="3818238"/>
            <a:ext cx="4651217" cy="2605905"/>
          </a:xfrm>
          <a:prstGeom prst="rect">
            <a:avLst/>
          </a:prstGeom>
          <a:noFill/>
          <a:ln w="762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114800" y="3473717"/>
            <a:ext cx="208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nonPoliceCFgLogcail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25987" y="5663174"/>
            <a:ext cx="318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HOMCIE:TRANSVESTIVE(</a:t>
            </a:r>
            <a:r>
              <a:rPr lang="en-US" strike="sngStrike" dirty="0" err="1" smtClean="0"/>
              <a:t>ola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114800" y="6573795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3084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23" y="1457412"/>
            <a:ext cx="6826880" cy="48325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98825" y="1642078"/>
            <a:ext cx="30825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PIZZA</a:t>
            </a:r>
            <a:endParaRPr lang="en-US" sz="9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748584" y="127274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20132023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98825" y="3101546"/>
            <a:ext cx="36900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9 Years</a:t>
            </a:r>
            <a:endParaRPr lang="en-US" sz="9600" dirty="0"/>
          </a:p>
        </p:txBody>
      </p:sp>
      <p:sp>
        <p:nvSpPr>
          <p:cNvPr id="8" name="TextBox 7"/>
          <p:cNvSpPr txBox="1"/>
          <p:nvPr/>
        </p:nvSpPr>
        <p:spPr>
          <a:xfrm>
            <a:off x="8909222" y="5103341"/>
            <a:ext cx="2195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w/o ticket or </a:t>
            </a:r>
            <a:r>
              <a:rPr lang="en-US" strike="sngStrike" dirty="0" err="1" smtClean="0"/>
              <a:t>repsone</a:t>
            </a:r>
            <a:endParaRPr lang="en-US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8098825" y="902043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DDDFFE-38A5-4092-8393-F7BB4A75018B}"/>
              </a:ext>
            </a:extLst>
          </p:cNvPr>
          <p:cNvSpPr/>
          <p:nvPr/>
        </p:nvSpPr>
        <p:spPr>
          <a:xfrm>
            <a:off x="0" y="0"/>
            <a:ext cx="12192000" cy="8388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75A38E-AB79-4A1D-B691-4AA2748A3A36}"/>
              </a:ext>
            </a:extLst>
          </p:cNvPr>
          <p:cNvSpPr/>
          <p:nvPr/>
        </p:nvSpPr>
        <p:spPr>
          <a:xfrm>
            <a:off x="0" y="838899"/>
            <a:ext cx="12192000" cy="4362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2038865" y="2001795"/>
            <a:ext cx="5820032" cy="2051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2162432" y="3101546"/>
            <a:ext cx="6067168" cy="1037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7033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098825" y="902043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DDDFFE-38A5-4092-8393-F7BB4A75018B}"/>
              </a:ext>
            </a:extLst>
          </p:cNvPr>
          <p:cNvSpPr/>
          <p:nvPr/>
        </p:nvSpPr>
        <p:spPr>
          <a:xfrm>
            <a:off x="0" y="0"/>
            <a:ext cx="12192000" cy="8388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75A38E-AB79-4A1D-B691-4AA2748A3A36}"/>
              </a:ext>
            </a:extLst>
          </p:cNvPr>
          <p:cNvSpPr/>
          <p:nvPr/>
        </p:nvSpPr>
        <p:spPr>
          <a:xfrm>
            <a:off x="0" y="838899"/>
            <a:ext cx="12192000" cy="4362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2" name="Oval 1"/>
          <p:cNvSpPr/>
          <p:nvPr/>
        </p:nvSpPr>
        <p:spPr>
          <a:xfrm>
            <a:off x="5226908" y="2557849"/>
            <a:ext cx="914400" cy="8773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004487" y="3253947"/>
            <a:ext cx="1433384" cy="13551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630504" y="2884615"/>
            <a:ext cx="2373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“mouse clicks, </a:t>
            </a:r>
            <a:r>
              <a:rPr lang="en-US" strike="sngStrike" dirty="0" err="1" smtClean="0"/>
              <a:t>testcles</a:t>
            </a:r>
            <a:r>
              <a:rPr lang="en-US" strike="sngStrike" dirty="0" smtClean="0"/>
              <a:t>”</a:t>
            </a:r>
            <a:endParaRPr lang="en-US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5425560" y="1458977"/>
            <a:ext cx="67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crack</a:t>
            </a:r>
            <a:endParaRPr lang="en-US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4102443" y="1458977"/>
            <a:ext cx="2142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ATOMCLOCK(            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948570" y="2004667"/>
            <a:ext cx="59568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SALES</a:t>
            </a:r>
            <a:r>
              <a:rPr lang="en-US" dirty="0" smtClean="0"/>
              <a:t>: </a:t>
            </a:r>
            <a:r>
              <a:rPr lang="en-US" strike="sngStrike" dirty="0" err="1" smtClean="0"/>
              <a:t>roth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roth</a:t>
            </a:r>
            <a:r>
              <a:rPr lang="en-US" strike="sngStrike" dirty="0" smtClean="0"/>
              <a:t>/jobs/jobs/</a:t>
            </a:r>
            <a:r>
              <a:rPr lang="en-US" strike="sngStrike" dirty="0" err="1" smtClean="0"/>
              <a:t>meiers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meies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meiers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meiers</a:t>
            </a:r>
            <a:endParaRPr lang="en-US" strike="sng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8995719" y="2323070"/>
            <a:ext cx="27938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GOOD NEWS</a:t>
            </a:r>
          </a:p>
          <a:p>
            <a:r>
              <a:rPr lang="en-US" dirty="0" smtClean="0"/>
              <a:t>Baden </a:t>
            </a:r>
            <a:r>
              <a:rPr lang="en-US" dirty="0" err="1" smtClean="0"/>
              <a:t>Baden</a:t>
            </a:r>
            <a:endParaRPr lang="en-US" dirty="0" smtClean="0"/>
          </a:p>
          <a:p>
            <a:r>
              <a:rPr lang="en-US" strike="sngStrike" dirty="0" smtClean="0"/>
              <a:t>Wife 2013 </a:t>
            </a:r>
            <a:r>
              <a:rPr lang="en-US" strike="sngStrike" dirty="0" err="1" smtClean="0"/>
              <a:t>Monroing</a:t>
            </a:r>
            <a:endParaRPr lang="en-US" strike="sngStrike" dirty="0" smtClean="0"/>
          </a:p>
          <a:p>
            <a:r>
              <a:rPr lang="en-US" strike="sngStrike" dirty="0" smtClean="0"/>
              <a:t>Sales for </a:t>
            </a:r>
            <a:r>
              <a:rPr lang="en-US" strike="sngStrike" dirty="0" err="1" smtClean="0"/>
              <a:t>tescles</a:t>
            </a:r>
            <a:r>
              <a:rPr lang="en-US" strike="sngStrike" dirty="0" smtClean="0"/>
              <a:t> office </a:t>
            </a:r>
            <a:r>
              <a:rPr lang="en-US" strike="sngStrike" dirty="0" err="1" smtClean="0"/>
              <a:t>lcicks</a:t>
            </a:r>
            <a:endParaRPr lang="en-US" strike="sngStrike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8884508" y="1977081"/>
            <a:ext cx="1408670" cy="946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287370" y="304866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231765" y="254066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2016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386958" y="3417995"/>
            <a:ext cx="4403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SOLD </a:t>
            </a:r>
            <a:r>
              <a:rPr lang="en-US" dirty="0" smtClean="0"/>
              <a:t>2017 </a:t>
            </a:r>
            <a:r>
              <a:rPr lang="en-US" strike="sngStrike" dirty="0" err="1" smtClean="0"/>
              <a:t>Clcking</a:t>
            </a:r>
            <a:r>
              <a:rPr lang="en-US" strike="sngStrike" dirty="0" smtClean="0"/>
              <a:t> balls </a:t>
            </a:r>
            <a:r>
              <a:rPr lang="en-US" strike="sngStrike" dirty="0" err="1" smtClean="0"/>
              <a:t>sowehwere</a:t>
            </a:r>
            <a:r>
              <a:rPr lang="en-US" strike="sngStrike" dirty="0" smtClean="0"/>
              <a:t> else</a:t>
            </a:r>
            <a:endParaRPr lang="en-US" strike="sngStrike" dirty="0"/>
          </a:p>
        </p:txBody>
      </p:sp>
      <p:sp>
        <p:nvSpPr>
          <p:cNvPr id="25" name="TextBox 24"/>
          <p:cNvSpPr txBox="1"/>
          <p:nvPr/>
        </p:nvSpPr>
        <p:spPr>
          <a:xfrm>
            <a:off x="2630504" y="460907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842054" y="5684108"/>
            <a:ext cx="5153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</a:t>
            </a:r>
            <a:r>
              <a:rPr lang="en-US" strike="sngStrike" dirty="0" smtClean="0"/>
              <a:t>(crack) </a:t>
            </a:r>
            <a:r>
              <a:rPr lang="en-US" dirty="0" smtClean="0"/>
              <a:t>ATOMLCICK</a:t>
            </a:r>
            <a:r>
              <a:rPr lang="en-US" strike="sngStrike" dirty="0" smtClean="0"/>
              <a:t>(crack)   </a:t>
            </a:r>
            <a:r>
              <a:rPr lang="en-US" dirty="0" smtClean="0"/>
              <a:t>DAMILERALLE(</a:t>
            </a:r>
            <a:r>
              <a:rPr lang="en-US" strike="sngStrike" dirty="0" smtClean="0"/>
              <a:t>CRACK)</a:t>
            </a:r>
            <a:endParaRPr lang="en-US" strike="sngStrike" dirty="0"/>
          </a:p>
        </p:txBody>
      </p:sp>
      <p:sp>
        <p:nvSpPr>
          <p:cNvPr id="27" name="TextBox 26"/>
          <p:cNvSpPr txBox="1"/>
          <p:nvPr/>
        </p:nvSpPr>
        <p:spPr>
          <a:xfrm>
            <a:off x="3352176" y="5979281"/>
            <a:ext cx="4660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CRACK: </a:t>
            </a:r>
            <a:r>
              <a:rPr lang="en-US" dirty="0" smtClean="0"/>
              <a:t>    Guy Sitting at Table CPVA             </a:t>
            </a:r>
            <a:r>
              <a:rPr lang="en-US" strike="sngStrike" dirty="0" smtClean="0"/>
              <a:t>crack</a:t>
            </a:r>
            <a:endParaRPr lang="en-US" strike="sngStrike" dirty="0"/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3398359" y="6348613"/>
            <a:ext cx="40406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398359" y="6407647"/>
            <a:ext cx="3751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Article 1: </a:t>
            </a:r>
            <a:r>
              <a:rPr lang="en-US" strike="sngStrike" dirty="0" smtClean="0"/>
              <a:t>Guy cracking nuts; </a:t>
            </a:r>
            <a:r>
              <a:rPr lang="en-US" strike="sngStrike" dirty="0" err="1" smtClean="0"/>
              <a:t>gobachev</a:t>
            </a:r>
            <a:endParaRPr lang="en-US" strike="sngStrike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458097" y="1271375"/>
            <a:ext cx="2310714" cy="1434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7549978" y="3253947"/>
            <a:ext cx="355416" cy="1070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8945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098825" y="902043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DDDFFE-38A5-4092-8393-F7BB4A75018B}"/>
              </a:ext>
            </a:extLst>
          </p:cNvPr>
          <p:cNvSpPr/>
          <p:nvPr/>
        </p:nvSpPr>
        <p:spPr>
          <a:xfrm>
            <a:off x="0" y="0"/>
            <a:ext cx="12192000" cy="8388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75A38E-AB79-4A1D-B691-4AA2748A3A36}"/>
              </a:ext>
            </a:extLst>
          </p:cNvPr>
          <p:cNvSpPr/>
          <p:nvPr/>
        </p:nvSpPr>
        <p:spPr>
          <a:xfrm>
            <a:off x="0" y="838899"/>
            <a:ext cx="12192000" cy="4362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2" name="Oval 1"/>
          <p:cNvSpPr/>
          <p:nvPr/>
        </p:nvSpPr>
        <p:spPr>
          <a:xfrm>
            <a:off x="3669956" y="2114026"/>
            <a:ext cx="914400" cy="8773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447535" y="2810124"/>
            <a:ext cx="1433384" cy="13551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756086" y="2888710"/>
            <a:ext cx="2021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Wet (</a:t>
            </a:r>
            <a:r>
              <a:rPr lang="en-US" strike="sngStrike" dirty="0" err="1" smtClean="0"/>
              <a:t>tranls</a:t>
            </a:r>
            <a:r>
              <a:rPr lang="en-US" strike="sngStrike" dirty="0" smtClean="0"/>
              <a:t>) </a:t>
            </a:r>
            <a:r>
              <a:rPr lang="en-US" strike="sngStrike" dirty="0" err="1" smtClean="0"/>
              <a:t>fuetcht</a:t>
            </a:r>
            <a:endParaRPr lang="en-US" strike="sngStrike" dirty="0"/>
          </a:p>
        </p:txBody>
      </p:sp>
      <p:sp>
        <p:nvSpPr>
          <p:cNvPr id="5" name="TextBox 4"/>
          <p:cNvSpPr txBox="1"/>
          <p:nvPr/>
        </p:nvSpPr>
        <p:spPr>
          <a:xfrm>
            <a:off x="6096000" y="2552690"/>
            <a:ext cx="214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WWI.</a:t>
            </a:r>
            <a:r>
              <a:rPr lang="en-US" strike="sngStrike" dirty="0" err="1" smtClean="0"/>
              <a:t>marx</a:t>
            </a:r>
            <a:r>
              <a:rPr lang="en-US" strike="sngStrike" dirty="0" smtClean="0"/>
              <a:t>(Hoffman)</a:t>
            </a:r>
            <a:endParaRPr lang="en-US" strike="sngStrike" dirty="0"/>
          </a:p>
        </p:txBody>
      </p:sp>
      <p:sp>
        <p:nvSpPr>
          <p:cNvPr id="6" name="TextBox 5"/>
          <p:cNvSpPr txBox="1"/>
          <p:nvPr/>
        </p:nvSpPr>
        <p:spPr>
          <a:xfrm>
            <a:off x="6571451" y="2246194"/>
            <a:ext cx="3344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SQ.nonPolciInterutp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jim.colweell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6699242" y="1910174"/>
            <a:ext cx="941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Wet </a:t>
            </a:r>
            <a:r>
              <a:rPr lang="en-US" strike="sngStrike" dirty="0" smtClean="0"/>
              <a:t>Bar</a:t>
            </a:r>
            <a:endParaRPr lang="en-US" strike="sngStrike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6756086" y="1767021"/>
            <a:ext cx="508971" cy="540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8136" y="2888710"/>
            <a:ext cx="2023385" cy="143644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889488" y="1434093"/>
            <a:ext cx="2804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ATOMCLOC(</a:t>
            </a:r>
            <a:r>
              <a:rPr lang="en-US" dirty="0" err="1"/>
              <a:t>i</a:t>
            </a:r>
            <a:r>
              <a:rPr lang="en-US" dirty="0" err="1" smtClean="0"/>
              <a:t>CPVA</a:t>
            </a:r>
            <a:r>
              <a:rPr lang="en-US" dirty="0" smtClean="0"/>
              <a:t>, </a:t>
            </a:r>
            <a:r>
              <a:rPr lang="en-US" strike="sngStrike" dirty="0" smtClean="0"/>
              <a:t>Wet Bar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5548184" y="1910174"/>
            <a:ext cx="341304" cy="3761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977440" y="5968314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669956" y="1618759"/>
            <a:ext cx="748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1150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098825" y="902043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DDDFFE-38A5-4092-8393-F7BB4A75018B}"/>
              </a:ext>
            </a:extLst>
          </p:cNvPr>
          <p:cNvSpPr/>
          <p:nvPr/>
        </p:nvSpPr>
        <p:spPr>
          <a:xfrm>
            <a:off x="0" y="0"/>
            <a:ext cx="12192000" cy="8388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75A38E-AB79-4A1D-B691-4AA2748A3A36}"/>
              </a:ext>
            </a:extLst>
          </p:cNvPr>
          <p:cNvSpPr/>
          <p:nvPr/>
        </p:nvSpPr>
        <p:spPr>
          <a:xfrm>
            <a:off x="0" y="838899"/>
            <a:ext cx="12192000" cy="4362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23" y="1457412"/>
            <a:ext cx="6826880" cy="483258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23" y="2907412"/>
            <a:ext cx="2183253" cy="19279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4023" y="4835365"/>
            <a:ext cx="2183253" cy="997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055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098825" y="902043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DDDFFE-38A5-4092-8393-F7BB4A75018B}"/>
              </a:ext>
            </a:extLst>
          </p:cNvPr>
          <p:cNvSpPr/>
          <p:nvPr/>
        </p:nvSpPr>
        <p:spPr>
          <a:xfrm>
            <a:off x="0" y="0"/>
            <a:ext cx="12192000" cy="8388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75A38E-AB79-4A1D-B691-4AA2748A3A36}"/>
              </a:ext>
            </a:extLst>
          </p:cNvPr>
          <p:cNvSpPr/>
          <p:nvPr/>
        </p:nvSpPr>
        <p:spPr>
          <a:xfrm>
            <a:off x="0" y="838899"/>
            <a:ext cx="12192000" cy="4362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22" y="1655041"/>
            <a:ext cx="2183253" cy="19279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4023" y="4835365"/>
            <a:ext cx="2183253" cy="997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712" y="2343944"/>
            <a:ext cx="5505450" cy="533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52119" y="1655041"/>
            <a:ext cx="972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Meeting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248" y="3458521"/>
            <a:ext cx="5085160" cy="841429"/>
          </a:xfrm>
          <a:prstGeom prst="rect">
            <a:avLst/>
          </a:prstGeom>
        </p:spPr>
      </p:pic>
      <p:cxnSp>
        <p:nvCxnSpPr>
          <p:cNvPr id="7" name="Straight Arrow Connector 6"/>
          <p:cNvCxnSpPr>
            <a:endCxn id="8" idx="1"/>
          </p:cNvCxnSpPr>
          <p:nvPr/>
        </p:nvCxnSpPr>
        <p:spPr>
          <a:xfrm>
            <a:off x="3311611" y="2174789"/>
            <a:ext cx="2051221" cy="1099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62832" y="3089189"/>
            <a:ext cx="2475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GOLDEN	GOLDNE/BLUE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3138616" y="3071069"/>
            <a:ext cx="81801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499082" y="3416825"/>
            <a:ext cx="1863750" cy="8069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41.VISA:BLACK:ANARCY</a:t>
            </a:r>
          </a:p>
          <a:p>
            <a:pPr algn="ctr"/>
            <a:r>
              <a:rPr lang="en-US" sz="800" strike="sngStrike" dirty="0" smtClean="0"/>
              <a:t>Mark Travis/</a:t>
            </a:r>
            <a:r>
              <a:rPr lang="en-US" sz="800" strike="sngStrike" dirty="0" err="1" smtClean="0"/>
              <a:t>Telsla</a:t>
            </a:r>
            <a:endParaRPr lang="en-US" sz="800" strike="sngStrike" dirty="0" smtClean="0"/>
          </a:p>
          <a:p>
            <a:pPr algn="ctr"/>
            <a:r>
              <a:rPr lang="en-US" sz="800" strike="sngStrike" dirty="0" err="1" smtClean="0"/>
              <a:t>Matheww</a:t>
            </a:r>
            <a:r>
              <a:rPr lang="en-US" sz="800" strike="sngStrike" dirty="0" smtClean="0"/>
              <a:t> Travis Car </a:t>
            </a:r>
            <a:r>
              <a:rPr lang="en-US" sz="800" strike="sngStrike" dirty="0" err="1" smtClean="0"/>
              <a:t>repari</a:t>
            </a:r>
            <a:endParaRPr lang="en-US" sz="800" strike="sngStrike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3538182" y="1759564"/>
            <a:ext cx="2603157" cy="431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388443" y="1655041"/>
            <a:ext cx="782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BLACK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3052119" y="1507524"/>
            <a:ext cx="679622" cy="926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458995" y="4559643"/>
            <a:ext cx="3085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 PENTONG.LARRY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ll</a:t>
            </a:r>
            <a:r>
              <a:rPr lang="en-US" strike="sngStrike" dirty="0" smtClean="0"/>
              <a:t> cool j)</a:t>
            </a:r>
            <a:endParaRPr lang="en-US" strike="sngStrike" dirty="0"/>
          </a:p>
        </p:txBody>
      </p:sp>
      <p:sp>
        <p:nvSpPr>
          <p:cNvPr id="24" name="TextBox 23"/>
          <p:cNvSpPr txBox="1"/>
          <p:nvPr/>
        </p:nvSpPr>
        <p:spPr>
          <a:xfrm>
            <a:off x="3855308" y="5029200"/>
            <a:ext cx="2479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YANKEE.SQ.jimmy</a:t>
            </a:r>
            <a:r>
              <a:rPr lang="en-US" dirty="0" smtClean="0"/>
              <a:t> blazer</a:t>
            </a:r>
          </a:p>
          <a:p>
            <a:r>
              <a:rPr lang="en-US" dirty="0" smtClean="0"/>
              <a:t>CPVA</a:t>
            </a:r>
            <a:r>
              <a:rPr lang="en-US" strike="sngStrike" dirty="0" smtClean="0"/>
              <a:t>( </a:t>
            </a:r>
            <a:r>
              <a:rPr lang="en-US" strike="sngStrike" dirty="0" err="1" smtClean="0"/>
              <a:t>Suv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svu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391930" y="4299950"/>
            <a:ext cx="404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HOMCIDE:GHOST: BENJAMIN:FRANKLIN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579427" y="4928975"/>
            <a:ext cx="43960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Travis </a:t>
            </a:r>
            <a:r>
              <a:rPr lang="en-US" dirty="0" err="1" smtClean="0"/>
              <a:t>repsre</a:t>
            </a:r>
            <a:r>
              <a:rPr lang="en-US" dirty="0" smtClean="0"/>
              <a:t> cars I don’t have a job</a:t>
            </a:r>
          </a:p>
          <a:p>
            <a:r>
              <a:rPr lang="en-US" strike="sngStrike" dirty="0" smtClean="0"/>
              <a:t>--Matt; Brother</a:t>
            </a:r>
          </a:p>
          <a:p>
            <a:endParaRPr lang="en-US" dirty="0"/>
          </a:p>
          <a:p>
            <a:r>
              <a:rPr lang="en-US" strike="sngStrike" dirty="0" smtClean="0"/>
              <a:t>Radio  - Chabot College</a:t>
            </a:r>
          </a:p>
          <a:p>
            <a:r>
              <a:rPr lang="en-US" strike="sngStrike" dirty="0" smtClean="0"/>
              <a:t>FREE(PIZZA) Radio; </a:t>
            </a:r>
            <a:r>
              <a:rPr lang="en-US" dirty="0" smtClean="0"/>
              <a:t>Santa Cruz </a:t>
            </a:r>
            <a:r>
              <a:rPr lang="en-US" strike="sngStrike" dirty="0" smtClean="0"/>
              <a:t>almost college</a:t>
            </a:r>
            <a:endParaRPr lang="en-US" strike="sngStrike" dirty="0"/>
          </a:p>
        </p:txBody>
      </p:sp>
      <p:sp>
        <p:nvSpPr>
          <p:cNvPr id="27" name="TextBox 26"/>
          <p:cNvSpPr txBox="1"/>
          <p:nvPr/>
        </p:nvSpPr>
        <p:spPr>
          <a:xfrm>
            <a:off x="6779704" y="567553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432447" y="5543669"/>
            <a:ext cx="2178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Ghocheo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dr</a:t>
            </a:r>
            <a:r>
              <a:rPr lang="en-US" strike="sngStrike" dirty="0" smtClean="0"/>
              <a:t>/brother)</a:t>
            </a:r>
            <a:endParaRPr lang="en-US" strike="sngStrike" dirty="0"/>
          </a:p>
        </p:txBody>
      </p:sp>
      <p:sp>
        <p:nvSpPr>
          <p:cNvPr id="30" name="TextBox 29"/>
          <p:cNvSpPr txBox="1"/>
          <p:nvPr/>
        </p:nvSpPr>
        <p:spPr>
          <a:xfrm>
            <a:off x="10540314" y="5352365"/>
            <a:ext cx="1354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HAYWARD</a:t>
            </a:r>
          </a:p>
          <a:p>
            <a:r>
              <a:rPr lang="en-US" dirty="0" smtClean="0"/>
              <a:t>SANTA CRUZ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7206109" y="6221637"/>
            <a:ext cx="1973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Ghocheo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dr</a:t>
            </a:r>
            <a:r>
              <a:rPr lang="en-US" strike="sngStrike" dirty="0" smtClean="0"/>
              <a:t>/uncle)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7170965" y="5140411"/>
            <a:ext cx="4046554" cy="12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578568" y="4675159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r>
              <a:rPr lang="en-US" sz="800" strike="sngStrike" dirty="0" smtClean="0"/>
              <a:t>telsa</a:t>
            </a:r>
            <a:endParaRPr lang="en-US" sz="800" strike="sngStrike" dirty="0"/>
          </a:p>
        </p:txBody>
      </p:sp>
      <p:sp>
        <p:nvSpPr>
          <p:cNvPr id="35" name="TextBox 34"/>
          <p:cNvSpPr txBox="1"/>
          <p:nvPr/>
        </p:nvSpPr>
        <p:spPr>
          <a:xfrm>
            <a:off x="4176584" y="1408670"/>
            <a:ext cx="2194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WWI.Chaiment</a:t>
            </a:r>
            <a:r>
              <a:rPr lang="en-US" dirty="0" smtClean="0"/>
              <a:t> China</a:t>
            </a:r>
          </a:p>
          <a:p>
            <a:r>
              <a:rPr lang="en-US" strike="sngStrike" dirty="0" smtClean="0"/>
              <a:t>Yang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6352262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098825" y="902043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DDDFFE-38A5-4092-8393-F7BB4A75018B}"/>
              </a:ext>
            </a:extLst>
          </p:cNvPr>
          <p:cNvSpPr/>
          <p:nvPr/>
        </p:nvSpPr>
        <p:spPr>
          <a:xfrm>
            <a:off x="0" y="0"/>
            <a:ext cx="12192000" cy="8388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75A38E-AB79-4A1D-B691-4AA2748A3A36}"/>
              </a:ext>
            </a:extLst>
          </p:cNvPr>
          <p:cNvSpPr/>
          <p:nvPr/>
        </p:nvSpPr>
        <p:spPr>
          <a:xfrm>
            <a:off x="0" y="838899"/>
            <a:ext cx="12192000" cy="4362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22" y="1655041"/>
            <a:ext cx="2183253" cy="19279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54411" y="1467695"/>
            <a:ext cx="2194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WWI.Chairmen</a:t>
            </a:r>
            <a:r>
              <a:rPr lang="en-US" dirty="0" smtClean="0"/>
              <a:t> China</a:t>
            </a:r>
          </a:p>
          <a:p>
            <a:r>
              <a:rPr lang="en-US" strike="sngStrike" dirty="0" smtClean="0"/>
              <a:t>Yang</a:t>
            </a:r>
            <a:endParaRPr lang="en-US" strike="sngStrike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379" y="1500271"/>
            <a:ext cx="5085160" cy="8414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6379" y="2619017"/>
            <a:ext cx="5505450" cy="5334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V="1">
            <a:off x="3694670" y="1920985"/>
            <a:ext cx="1223319" cy="69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459892" y="2496065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Gold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312514" y="3076844"/>
            <a:ext cx="776385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nonPolcieCourty</a:t>
            </a:r>
            <a:r>
              <a:rPr lang="en-US" dirty="0" smtClean="0"/>
              <a:t>(India).</a:t>
            </a:r>
            <a:r>
              <a:rPr lang="en-US" strike="sngStrike" dirty="0" smtClean="0"/>
              <a:t>visa</a:t>
            </a:r>
          </a:p>
          <a:p>
            <a:r>
              <a:rPr lang="en-US" strike="sngStrike" dirty="0" err="1" smtClean="0"/>
              <a:t>Teufe</a:t>
            </a:r>
            <a:r>
              <a:rPr lang="en-US" strike="sngStrike" dirty="0" err="1"/>
              <a:t>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trnal</a:t>
            </a:r>
            <a:r>
              <a:rPr lang="en-US" strike="sngStrike" dirty="0" smtClean="0"/>
              <a:t>) </a:t>
            </a:r>
            <a:r>
              <a:rPr lang="en-US" strike="sngStrike" dirty="0" err="1" smtClean="0"/>
              <a:t>devel</a:t>
            </a:r>
            <a:r>
              <a:rPr lang="en-US" strike="sngStrike" dirty="0" smtClean="0"/>
              <a:t>   </a:t>
            </a:r>
            <a:r>
              <a:rPr lang="en-US" strike="sngStrike" dirty="0" err="1" smtClean="0"/>
              <a:t>employe.ragnough</a:t>
            </a:r>
            <a:r>
              <a:rPr lang="en-US" strike="sngStrike" dirty="0" smtClean="0"/>
              <a:t>.? </a:t>
            </a:r>
            <a:r>
              <a:rPr lang="en-US" strike="sngStrike" dirty="0" err="1" smtClean="0"/>
              <a:t>Yello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wshirt</a:t>
            </a:r>
            <a:r>
              <a:rPr lang="en-US" strike="sngStrike" dirty="0" smtClean="0"/>
              <a:t>/blue religion create at work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nonPolcieSin.nonPolicePinLoigal</a:t>
            </a:r>
            <a:endParaRPr lang="en-US" dirty="0" smtClean="0"/>
          </a:p>
          <a:p>
            <a:r>
              <a:rPr lang="en-US" sz="1400" strike="sngStrike" dirty="0" smtClean="0"/>
              <a:t>John(42,visa): </a:t>
            </a:r>
            <a:r>
              <a:rPr lang="en-US" sz="1400" strike="sngStrike" dirty="0" err="1" smtClean="0"/>
              <a:t>Petersson</a:t>
            </a:r>
            <a:r>
              <a:rPr lang="en-US" sz="1400" strike="sngStrike" dirty="0" smtClean="0"/>
              <a:t>; created Religion at work; left.</a:t>
            </a:r>
          </a:p>
          <a:p>
            <a:r>
              <a:rPr lang="en-US" sz="1400" strike="sngStrike" dirty="0"/>
              <a:t> </a:t>
            </a:r>
            <a:r>
              <a:rPr lang="en-US" sz="1400" strike="sngStrike" dirty="0" smtClean="0"/>
              <a:t> HW80 Eden (john/</a:t>
            </a:r>
            <a:r>
              <a:rPr lang="en-US" sz="1400" strike="sngStrike" dirty="0" err="1" smtClean="0"/>
              <a:t>schuly;apple</a:t>
            </a:r>
            <a:r>
              <a:rPr lang="en-US" sz="1400" strike="sngStrike" dirty="0" smtClean="0"/>
              <a:t>/</a:t>
            </a:r>
            <a:r>
              <a:rPr lang="en-US" sz="1400" strike="sngStrike" dirty="0" err="1" smtClean="0"/>
              <a:t>sun;john</a:t>
            </a:r>
            <a:r>
              <a:rPr lang="en-US" sz="1400" strike="sngStrike" dirty="0" smtClean="0"/>
              <a:t>)</a:t>
            </a:r>
          </a:p>
          <a:p>
            <a:r>
              <a:rPr lang="en-US" sz="1400" strike="sngStrike" dirty="0" err="1" smtClean="0"/>
              <a:t>Foverer</a:t>
            </a:r>
            <a:r>
              <a:rPr lang="en-US" sz="1400" strike="sngStrike" dirty="0" smtClean="0"/>
              <a:t>; </a:t>
            </a:r>
            <a:r>
              <a:rPr lang="en-US" sz="1400" strike="sngStrike" dirty="0" err="1" smtClean="0"/>
              <a:t>haha</a:t>
            </a:r>
            <a:endParaRPr lang="en-US" sz="1400" strike="sngStrike" dirty="0" smtClean="0"/>
          </a:p>
          <a:p>
            <a:r>
              <a:rPr lang="en-US" sz="1400" strike="sngStrike" dirty="0" smtClean="0"/>
              <a:t>John(42,glu): </a:t>
            </a:r>
            <a:r>
              <a:rPr lang="en-US" sz="1400" strike="sngStrike" dirty="0" err="1" smtClean="0"/>
              <a:t>haha</a:t>
            </a:r>
            <a:endParaRPr lang="en-US" sz="1400" strike="sngStrike" dirty="0"/>
          </a:p>
        </p:txBody>
      </p:sp>
      <p:sp>
        <p:nvSpPr>
          <p:cNvPr id="15" name="TextBox 14"/>
          <p:cNvSpPr txBox="1"/>
          <p:nvPr/>
        </p:nvSpPr>
        <p:spPr>
          <a:xfrm>
            <a:off x="3694670" y="2114026"/>
            <a:ext cx="4893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Only </a:t>
            </a:r>
            <a:r>
              <a:rPr lang="en-US" strike="sngStrike" dirty="0" err="1" smtClean="0"/>
              <a:t>chiense</a:t>
            </a:r>
            <a:r>
              <a:rPr lang="en-US" strike="sngStrike" dirty="0" smtClean="0"/>
              <a:t>: golden Kaiser </a:t>
            </a:r>
            <a:r>
              <a:rPr lang="en-US" dirty="0" smtClean="0"/>
              <a:t>(41.WWI</a:t>
            </a:r>
            <a:r>
              <a:rPr lang="en-US" strike="sngStrike" dirty="0" smtClean="0"/>
              <a:t>).</a:t>
            </a:r>
            <a:r>
              <a:rPr lang="en-US" strike="sngStrike" dirty="0" err="1" smtClean="0"/>
              <a:t>marx</a:t>
            </a:r>
            <a:r>
              <a:rPr lang="en-US" strike="sngStrike" dirty="0" smtClean="0"/>
              <a:t>(Kaiser)</a:t>
            </a:r>
            <a:endParaRPr lang="en-US" strike="sngStrike" dirty="0"/>
          </a:p>
        </p:txBody>
      </p:sp>
      <p:sp>
        <p:nvSpPr>
          <p:cNvPr id="16" name="Rectangle 15"/>
          <p:cNvSpPr/>
          <p:nvPr/>
        </p:nvSpPr>
        <p:spPr>
          <a:xfrm>
            <a:off x="3694670" y="2298692"/>
            <a:ext cx="258256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381103" y="2278415"/>
            <a:ext cx="1396947" cy="63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96008" y="4475554"/>
            <a:ext cx="235840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strike="sngStrike" dirty="0" err="1" smtClean="0"/>
              <a:t>neckbrace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swedesn</a:t>
            </a:r>
            <a:endParaRPr lang="en-US" strike="sngStrike" dirty="0" smtClean="0"/>
          </a:p>
          <a:p>
            <a:r>
              <a:rPr lang="en-US" dirty="0"/>
              <a:t>	</a:t>
            </a:r>
            <a:r>
              <a:rPr lang="en-US" strike="sngStrike" dirty="0" smtClean="0"/>
              <a:t>family</a:t>
            </a:r>
          </a:p>
          <a:p>
            <a:r>
              <a:rPr lang="en-US" dirty="0" smtClean="0"/>
              <a:t>[x] no</a:t>
            </a:r>
          </a:p>
          <a:p>
            <a:r>
              <a:rPr lang="en-US" dirty="0"/>
              <a:t>	</a:t>
            </a:r>
            <a:r>
              <a:rPr lang="en-US" strike="sngStrike" dirty="0" smtClean="0"/>
              <a:t>tattoo </a:t>
            </a:r>
            <a:r>
              <a:rPr lang="en-US" strike="sngStrike" dirty="0" err="1" smtClean="0"/>
              <a:t>swend</a:t>
            </a:r>
            <a:endParaRPr lang="en-US" strike="sngStrike" dirty="0" smtClean="0"/>
          </a:p>
          <a:p>
            <a:r>
              <a:rPr lang="en-US" dirty="0"/>
              <a:t>	</a:t>
            </a:r>
            <a:r>
              <a:rPr lang="en-US" strike="sngStrike" dirty="0" smtClean="0"/>
              <a:t>family</a:t>
            </a:r>
          </a:p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7905" y="5306551"/>
            <a:ext cx="1399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LABOR CODE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7905" y="4229325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SEX ABUSE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3670" y="5491217"/>
            <a:ext cx="640427" cy="116976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2854411" y="5675883"/>
            <a:ext cx="1451918" cy="791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596714" y="5918886"/>
            <a:ext cx="1824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(FREE)PIZZA </a:t>
            </a:r>
            <a:r>
              <a:rPr lang="en-US" dirty="0" smtClean="0"/>
              <a:t>2001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512011" y="6030097"/>
            <a:ext cx="4595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WATER </a:t>
            </a:r>
            <a:r>
              <a:rPr lang="en-US" dirty="0" err="1" smtClean="0"/>
              <a:t>ghoceh</a:t>
            </a:r>
            <a:r>
              <a:rPr lang="en-US" dirty="0" smtClean="0"/>
              <a:t>(</a:t>
            </a:r>
            <a:r>
              <a:rPr lang="en-US" dirty="0" err="1" smtClean="0"/>
              <a:t>dell,free;pizza</a:t>
            </a:r>
            <a:r>
              <a:rPr lang="en-US" dirty="0" smtClean="0"/>
              <a:t> </a:t>
            </a:r>
            <a:r>
              <a:rPr lang="en-US" dirty="0" err="1" smtClean="0"/>
              <a:t>compuer</a:t>
            </a:r>
            <a:r>
              <a:rPr lang="en-US" dirty="0" smtClean="0"/>
              <a:t> screen)</a:t>
            </a:r>
          </a:p>
          <a:p>
            <a:r>
              <a:rPr lang="en-US" strike="sngStrike" dirty="0" err="1" smtClean="0"/>
              <a:t>Sphtea</a:t>
            </a:r>
            <a:r>
              <a:rPr lang="en-US" strike="sngStrike" dirty="0" smtClean="0"/>
              <a:t> and I woke up and saw Latex</a:t>
            </a:r>
            <a:endParaRPr lang="en-US" strike="sngStrike" dirty="0"/>
          </a:p>
        </p:txBody>
      </p:sp>
      <p:sp>
        <p:nvSpPr>
          <p:cNvPr id="25" name="TextBox 24"/>
          <p:cNvSpPr txBox="1"/>
          <p:nvPr/>
        </p:nvSpPr>
        <p:spPr>
          <a:xfrm>
            <a:off x="6512011" y="5495349"/>
            <a:ext cx="4695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Phil</a:t>
            </a:r>
            <a:r>
              <a:rPr lang="en-US" dirty="0" smtClean="0"/>
              <a:t>(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latech</a:t>
            </a:r>
            <a:r>
              <a:rPr lang="en-US" strike="sngStrike" dirty="0"/>
              <a:t> </a:t>
            </a:r>
            <a:r>
              <a:rPr lang="en-US" strike="sngStrike" dirty="0" smtClean="0"/>
              <a:t>Dr. latex editor; Philip 12</a:t>
            </a:r>
            <a:r>
              <a:rPr lang="en-US" strike="sngStrike" baseline="30000" dirty="0" smtClean="0"/>
              <a:t>th</a:t>
            </a:r>
            <a:r>
              <a:rPr lang="en-US" strike="sngStrike" dirty="0" smtClean="0"/>
              <a:t> semester)</a:t>
            </a:r>
            <a:endParaRPr lang="en-US" strike="sngStrike" dirty="0"/>
          </a:p>
        </p:txBody>
      </p:sp>
      <p:sp>
        <p:nvSpPr>
          <p:cNvPr id="26" name="Rectangle 25"/>
          <p:cNvSpPr/>
          <p:nvPr/>
        </p:nvSpPr>
        <p:spPr>
          <a:xfrm>
            <a:off x="6512011" y="5059121"/>
            <a:ext cx="869092" cy="35477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>
                <a:solidFill>
                  <a:schemeClr val="tx1"/>
                </a:solidFill>
              </a:rPr>
              <a:t>King</a:t>
            </a:r>
            <a:endParaRPr lang="en-US" strike="sngStrike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330333" y="5046094"/>
            <a:ext cx="475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nonPoclieConteItem</a:t>
            </a:r>
            <a:r>
              <a:rPr lang="en-US" dirty="0" smtClean="0"/>
              <a:t>().</a:t>
            </a:r>
            <a:r>
              <a:rPr lang="en-US" dirty="0" err="1" smtClean="0"/>
              <a:t>nonPoceiButton</a:t>
            </a:r>
            <a:r>
              <a:rPr lang="en-US" dirty="0" smtClean="0"/>
              <a:t>(</a:t>
            </a:r>
            <a:r>
              <a:rPr lang="en-US" strike="sngStrike" dirty="0" smtClean="0"/>
              <a:t>bondage)</a:t>
            </a:r>
            <a:endParaRPr lang="en-US" strike="sngStrike" dirty="0"/>
          </a:p>
        </p:txBody>
      </p:sp>
      <p:sp>
        <p:nvSpPr>
          <p:cNvPr id="29" name="TextBox 28"/>
          <p:cNvSpPr txBox="1"/>
          <p:nvPr/>
        </p:nvSpPr>
        <p:spPr>
          <a:xfrm>
            <a:off x="9298588" y="4720031"/>
            <a:ext cx="277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University; </a:t>
            </a:r>
            <a:r>
              <a:rPr lang="en-US" b="1" dirty="0" err="1" smtClean="0"/>
              <a:t>Monestary</a:t>
            </a:r>
            <a:r>
              <a:rPr lang="en-US" b="1" dirty="0" smtClean="0"/>
              <a:t> Way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6450835" y="4422415"/>
            <a:ext cx="3778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41.MARY.JOEPHSE.(</a:t>
            </a:r>
            <a:r>
              <a:rPr lang="en-US" strike="sngStrike" dirty="0" err="1" smtClean="0"/>
              <a:t>ghoeh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dell,uhse</a:t>
            </a:r>
            <a:r>
              <a:rPr lang="en-US" strike="sngStrike" dirty="0" smtClean="0"/>
              <a:t> 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465251" y="4676762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4642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EDDDFFE-38A5-4092-8393-F7BB4A75018B}"/>
              </a:ext>
            </a:extLst>
          </p:cNvPr>
          <p:cNvSpPr/>
          <p:nvPr/>
        </p:nvSpPr>
        <p:spPr>
          <a:xfrm>
            <a:off x="0" y="0"/>
            <a:ext cx="12192000" cy="8388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75A38E-AB79-4A1D-B691-4AA2748A3A36}"/>
              </a:ext>
            </a:extLst>
          </p:cNvPr>
          <p:cNvSpPr/>
          <p:nvPr/>
        </p:nvSpPr>
        <p:spPr>
          <a:xfrm>
            <a:off x="0" y="838899"/>
            <a:ext cx="12192000" cy="1098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041" y="1072306"/>
            <a:ext cx="6858000" cy="1838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575" y="5602602"/>
            <a:ext cx="394195" cy="2898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20556" y="467333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2008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384" y="5903380"/>
            <a:ext cx="379385" cy="5084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930" y="5027030"/>
            <a:ext cx="357506" cy="4545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914" y="5043371"/>
            <a:ext cx="513903" cy="29046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97753" y="468232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914" y="5859303"/>
            <a:ext cx="350420" cy="38138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8914" y="5515389"/>
            <a:ext cx="601255" cy="2363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292" y="3781786"/>
            <a:ext cx="1140811" cy="75915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980649" y="1960362"/>
            <a:ext cx="38985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2023</a:t>
            </a:r>
            <a:endParaRPr lang="en-US" sz="8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292" y="2941064"/>
            <a:ext cx="1119852" cy="74693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779" y="2135544"/>
            <a:ext cx="1144878" cy="64327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040054" y="1718291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MARKETING</a:t>
            </a:r>
            <a:endParaRPr lang="en-US" b="1" dirty="0"/>
          </a:p>
        </p:txBody>
      </p:sp>
      <p:cxnSp>
        <p:nvCxnSpPr>
          <p:cNvPr id="26" name="Straight Connector 25"/>
          <p:cNvCxnSpPr/>
          <p:nvPr/>
        </p:nvCxnSpPr>
        <p:spPr>
          <a:xfrm flipH="1" flipV="1">
            <a:off x="8032914" y="5792663"/>
            <a:ext cx="390958" cy="6191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4" idx="2"/>
          </p:cNvCxnSpPr>
          <p:nvPr/>
        </p:nvCxnSpPr>
        <p:spPr>
          <a:xfrm flipV="1">
            <a:off x="9024124" y="5859304"/>
            <a:ext cx="265261" cy="3813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8286733" y="3781786"/>
            <a:ext cx="1112128" cy="6509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69831" y="2013967"/>
            <a:ext cx="1872976" cy="1747228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4573367" y="2753536"/>
            <a:ext cx="2933705" cy="4353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§Public Disturbance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36815" y="1733499"/>
            <a:ext cx="1189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REPORTER</a:t>
            </a:r>
            <a:endParaRPr lang="en-US" b="1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73154" y="2241048"/>
            <a:ext cx="890066" cy="63187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73154" y="3015334"/>
            <a:ext cx="859529" cy="42597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4573367" y="2947099"/>
            <a:ext cx="157350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§Identity Theft</a:t>
            </a:r>
          </a:p>
          <a:p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mr</a:t>
            </a:r>
            <a:r>
              <a:rPr lang="en-US" sz="800" strike="sngStrike" dirty="0" smtClean="0"/>
              <a:t> rogers)</a:t>
            </a:r>
            <a:endParaRPr lang="en-US" sz="800" strike="sngStrike" dirty="0"/>
          </a:p>
        </p:txBody>
      </p:sp>
      <p:sp>
        <p:nvSpPr>
          <p:cNvPr id="44" name="TextBox 43"/>
          <p:cNvSpPr txBox="1"/>
          <p:nvPr/>
        </p:nvSpPr>
        <p:spPr>
          <a:xfrm>
            <a:off x="4573367" y="3707590"/>
            <a:ext cx="847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</a:t>
            </a:r>
            <a:r>
              <a:rPr lang="en-US" dirty="0" err="1" smtClean="0"/>
              <a:t>iCPVA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73154" y="3621733"/>
            <a:ext cx="401595" cy="462363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13832" y="3622743"/>
            <a:ext cx="401595" cy="46236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36080" y="4239763"/>
            <a:ext cx="977450" cy="44256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75404" y="4834446"/>
            <a:ext cx="577803" cy="416435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4573367" y="4790300"/>
            <a:ext cx="1573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§Identity Theft</a:t>
            </a:r>
            <a:endParaRPr lang="en-US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62412" y="5077181"/>
            <a:ext cx="478638" cy="347399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4559363" y="4076922"/>
            <a:ext cx="1645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</a:t>
            </a:r>
            <a:r>
              <a:rPr lang="en-US" dirty="0" err="1" smtClean="0"/>
              <a:t>iCPVA</a:t>
            </a:r>
            <a:r>
              <a:rPr lang="en-US" dirty="0" smtClean="0"/>
              <a:t>, </a:t>
            </a:r>
          </a:p>
          <a:p>
            <a:r>
              <a:rPr lang="en-US" dirty="0" smtClean="0"/>
              <a:t>FBI:TERRORISM</a:t>
            </a:r>
            <a:endParaRPr lang="en-US" dirty="0"/>
          </a:p>
        </p:txBody>
      </p:sp>
      <p:cxnSp>
        <p:nvCxnSpPr>
          <p:cNvPr id="55" name="Straight Connector 54"/>
          <p:cNvCxnSpPr/>
          <p:nvPr/>
        </p:nvCxnSpPr>
        <p:spPr>
          <a:xfrm flipH="1">
            <a:off x="8228392" y="4649126"/>
            <a:ext cx="970942" cy="8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4142807" y="2241048"/>
            <a:ext cx="1140413" cy="2161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773154" y="5721654"/>
            <a:ext cx="883040" cy="499537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4573367" y="5704878"/>
            <a:ext cx="119616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§FBI:WMD</a:t>
            </a:r>
          </a:p>
          <a:p>
            <a:r>
              <a:rPr lang="en-US" sz="800" dirty="0" smtClean="0"/>
              <a:t>University Bomber</a:t>
            </a:r>
            <a:endParaRPr lang="en-US" sz="800" dirty="0"/>
          </a:p>
        </p:txBody>
      </p:sp>
      <p:sp>
        <p:nvSpPr>
          <p:cNvPr id="61" name="TextBox 60"/>
          <p:cNvSpPr txBox="1"/>
          <p:nvPr/>
        </p:nvSpPr>
        <p:spPr>
          <a:xfrm>
            <a:off x="4698430" y="6227168"/>
            <a:ext cx="34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cxnSp>
        <p:nvCxnSpPr>
          <p:cNvPr id="62" name="Straight Connector 61"/>
          <p:cNvCxnSpPr/>
          <p:nvPr/>
        </p:nvCxnSpPr>
        <p:spPr>
          <a:xfrm flipH="1" flipV="1">
            <a:off x="2436034" y="4187281"/>
            <a:ext cx="1555501" cy="2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2451608" y="1830757"/>
            <a:ext cx="1140413" cy="2161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2386742" y="1733499"/>
            <a:ext cx="1455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APPLICATION</a:t>
            </a:r>
            <a:endParaRPr lang="en-US" b="1" dirty="0"/>
          </a:p>
        </p:txBody>
      </p:sp>
      <p:cxnSp>
        <p:nvCxnSpPr>
          <p:cNvPr id="65" name="Straight Connector 64"/>
          <p:cNvCxnSpPr/>
          <p:nvPr/>
        </p:nvCxnSpPr>
        <p:spPr>
          <a:xfrm flipH="1" flipV="1">
            <a:off x="2437005" y="2046891"/>
            <a:ext cx="1555501" cy="2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 flipV="1">
            <a:off x="4435441" y="2046891"/>
            <a:ext cx="3227779" cy="80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8136930" y="2057993"/>
            <a:ext cx="860378" cy="2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2427776" y="3817949"/>
            <a:ext cx="1261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DIRECTORY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2496946" y="4374801"/>
            <a:ext cx="176939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</a:p>
          <a:p>
            <a:r>
              <a:rPr lang="en-US" dirty="0" smtClean="0"/>
              <a:t>VIOLENT CRIMES</a:t>
            </a:r>
          </a:p>
          <a:p>
            <a:r>
              <a:rPr lang="en-US" dirty="0" smtClean="0"/>
              <a:t>WHITE COLOR</a:t>
            </a:r>
          </a:p>
          <a:p>
            <a:r>
              <a:rPr lang="en-US" dirty="0" smtClean="0"/>
              <a:t>TERRORISM</a:t>
            </a:r>
          </a:p>
          <a:p>
            <a:r>
              <a:rPr lang="en-US" dirty="0" smtClean="0"/>
              <a:t>WAR CRIMES</a:t>
            </a:r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788" y="6310623"/>
            <a:ext cx="232105" cy="372859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785" y="6338397"/>
            <a:ext cx="407342" cy="25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3460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465" y="3985599"/>
            <a:ext cx="706563" cy="9703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75" y="1193585"/>
            <a:ext cx="5419725" cy="43719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DDDFFE-38A5-4092-8393-F7BB4A75018B}"/>
              </a:ext>
            </a:extLst>
          </p:cNvPr>
          <p:cNvSpPr/>
          <p:nvPr/>
        </p:nvSpPr>
        <p:spPr>
          <a:xfrm>
            <a:off x="0" y="0"/>
            <a:ext cx="12192000" cy="8388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5A38E-AB79-4A1D-B691-4AA2748A3A36}"/>
              </a:ext>
            </a:extLst>
          </p:cNvPr>
          <p:cNvSpPr/>
          <p:nvPr/>
        </p:nvSpPr>
        <p:spPr>
          <a:xfrm>
            <a:off x="0" y="838899"/>
            <a:ext cx="12192000" cy="1098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45643" y="1952368"/>
            <a:ext cx="10686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Attention</a:t>
            </a:r>
          </a:p>
          <a:p>
            <a:r>
              <a:rPr lang="en-US" dirty="0" smtClean="0"/>
              <a:t>Interest</a:t>
            </a:r>
          </a:p>
          <a:p>
            <a:r>
              <a:rPr lang="en-US" dirty="0" smtClean="0"/>
              <a:t>Desire</a:t>
            </a:r>
          </a:p>
          <a:p>
            <a:r>
              <a:rPr lang="en-US" dirty="0" smtClean="0"/>
              <a:t>Action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79027" y="1952368"/>
            <a:ext cx="13372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Opportunity</a:t>
            </a:r>
          </a:p>
          <a:p>
            <a:r>
              <a:rPr lang="en-US" dirty="0" smtClean="0"/>
              <a:t>Lead</a:t>
            </a:r>
          </a:p>
          <a:p>
            <a:r>
              <a:rPr lang="en-US" dirty="0" smtClean="0"/>
              <a:t>Sales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45643" y="1507526"/>
            <a:ext cx="1169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Marketing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375769" y="1507525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Sales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318582" y="3284846"/>
            <a:ext cx="18696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Lead Nurturing</a:t>
            </a:r>
          </a:p>
          <a:p>
            <a:r>
              <a:rPr lang="en-US" dirty="0" smtClean="0"/>
              <a:t>Sales Relationship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761838" y="1507525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Sales Engineering</a:t>
            </a:r>
            <a:endParaRPr lang="en-US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5643" y="4934979"/>
            <a:ext cx="1333500" cy="14859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466" y="4208176"/>
            <a:ext cx="726803" cy="72680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714" y="5059333"/>
            <a:ext cx="1119852" cy="7469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187465" y="6420879"/>
            <a:ext cx="644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Yang </a:t>
            </a:r>
            <a:r>
              <a:rPr lang="en-US" sz="800" strike="sngStrike" dirty="0" err="1" smtClean="0"/>
              <a:t>tanga</a:t>
            </a:r>
            <a:endParaRPr lang="en-US" sz="800" strike="sngStrike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838" y="5024651"/>
            <a:ext cx="1140811" cy="759158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9761838" y="4670854"/>
            <a:ext cx="924291" cy="1445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332243" y="2100649"/>
            <a:ext cx="1733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IBM Slide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825" y="2414034"/>
            <a:ext cx="399392" cy="29915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394" y="2575471"/>
            <a:ext cx="400818" cy="30022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953" y="2693774"/>
            <a:ext cx="447221" cy="33498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489092" y="1193585"/>
            <a:ext cx="4394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Hard-to-</a:t>
            </a:r>
            <a:r>
              <a:rPr lang="en-US" strike="sngStrike" dirty="0" err="1" smtClean="0"/>
              <a:t>Find</a:t>
            </a:r>
            <a:r>
              <a:rPr lang="en-US" dirty="0" err="1" smtClean="0"/>
              <a:t>.KING.</a:t>
            </a:r>
            <a:r>
              <a:rPr lang="en-US" strike="sngStrike" dirty="0" err="1" smtClean="0"/>
              <a:t>marx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cristoff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papolopdus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10464800" y="1876857"/>
            <a:ext cx="1727200" cy="1539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7105389" y="4410367"/>
            <a:ext cx="726804" cy="216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6946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EDDDFFE-38A5-4092-8393-F7BB4A75018B}"/>
              </a:ext>
            </a:extLst>
          </p:cNvPr>
          <p:cNvSpPr/>
          <p:nvPr/>
        </p:nvSpPr>
        <p:spPr>
          <a:xfrm>
            <a:off x="0" y="0"/>
            <a:ext cx="12192000" cy="8388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75A38E-AB79-4A1D-B691-4AA2748A3A36}"/>
              </a:ext>
            </a:extLst>
          </p:cNvPr>
          <p:cNvSpPr/>
          <p:nvPr/>
        </p:nvSpPr>
        <p:spPr>
          <a:xfrm>
            <a:off x="0" y="838899"/>
            <a:ext cx="12192000" cy="1098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545305" y="2192649"/>
            <a:ext cx="4394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Hard-to-</a:t>
            </a:r>
            <a:r>
              <a:rPr lang="en-US" strike="sngStrike" dirty="0" err="1" smtClean="0"/>
              <a:t>Find</a:t>
            </a:r>
            <a:r>
              <a:rPr lang="en-US" dirty="0" err="1" smtClean="0"/>
              <a:t>.KING.</a:t>
            </a:r>
            <a:r>
              <a:rPr lang="en-US" strike="sngStrike" dirty="0" err="1" smtClean="0"/>
              <a:t>marx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cristoff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papolopdus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53" name="TextBox 52"/>
          <p:cNvSpPr txBox="1"/>
          <p:nvPr/>
        </p:nvSpPr>
        <p:spPr>
          <a:xfrm>
            <a:off x="6264876" y="3805882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Sales Engineering</a:t>
            </a:r>
            <a:endParaRPr lang="en-US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6835281" y="4399006"/>
            <a:ext cx="1733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IBM Slide</a:t>
            </a:r>
            <a:endParaRPr lang="en-US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863" y="4712391"/>
            <a:ext cx="399392" cy="29915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432" y="4873828"/>
            <a:ext cx="400818" cy="300227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991" y="4992131"/>
            <a:ext cx="447221" cy="3349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729" y="3922608"/>
            <a:ext cx="923925" cy="14763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48235" y="3555782"/>
            <a:ext cx="38164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ibm</a:t>
            </a:r>
            <a:r>
              <a:rPr lang="en-US" dirty="0" smtClean="0"/>
              <a:t> </a:t>
            </a:r>
            <a:r>
              <a:rPr lang="en-US" dirty="0" err="1"/>
              <a:t>crisstoff</a:t>
            </a:r>
            <a:r>
              <a:rPr lang="en-US" dirty="0"/>
              <a:t> </a:t>
            </a:r>
            <a:r>
              <a:rPr lang="en-US" dirty="0" err="1" smtClean="0"/>
              <a:t>poploupous</a:t>
            </a:r>
            <a:endParaRPr lang="en-US" dirty="0" smtClean="0"/>
          </a:p>
          <a:p>
            <a:r>
              <a:rPr lang="en-US" dirty="0" smtClean="0"/>
              <a:t>Manger Amy </a:t>
            </a:r>
            <a:r>
              <a:rPr lang="en-US" dirty="0" err="1" smtClean="0"/>
              <a:t>Borgoff</a:t>
            </a:r>
            <a:endParaRPr lang="en-US" dirty="0" smtClean="0"/>
          </a:p>
          <a:p>
            <a:r>
              <a:rPr lang="en-US" dirty="0" smtClean="0"/>
              <a:t>PREA(</a:t>
            </a:r>
            <a:r>
              <a:rPr lang="en-US" dirty="0" err="1" smtClean="0"/>
              <a:t>apple.beats,nonPoceziAiscutwz</a:t>
            </a:r>
            <a:r>
              <a:rPr lang="en-US" dirty="0" smtClean="0"/>
              <a:t>))</a:t>
            </a:r>
            <a:endParaRPr lang="en-US" dirty="0"/>
          </a:p>
        </p:txBody>
      </p:sp>
      <p:cxnSp>
        <p:nvCxnSpPr>
          <p:cNvPr id="16" name="Straight Connector 15"/>
          <p:cNvCxnSpPr>
            <a:stCxn id="9" idx="1"/>
          </p:cNvCxnSpPr>
          <p:nvPr/>
        </p:nvCxnSpPr>
        <p:spPr>
          <a:xfrm flipV="1">
            <a:off x="248235" y="3990548"/>
            <a:ext cx="2729743" cy="268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495168" y="4861970"/>
            <a:ext cx="1197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Yang </a:t>
            </a:r>
            <a:r>
              <a:rPr lang="en-US" strike="sngStrike" dirty="0" err="1" smtClean="0"/>
              <a:t>tanga</a:t>
            </a:r>
            <a:endParaRPr lang="en-US" strike="sngStrike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16" y="5327115"/>
            <a:ext cx="829776" cy="759157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1495168" y="4861970"/>
            <a:ext cx="1285102" cy="122430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4339" y="4536259"/>
            <a:ext cx="1333500" cy="148590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2847" y="4101816"/>
            <a:ext cx="1333500" cy="1485900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 flipH="1" flipV="1">
            <a:off x="7068065" y="4312508"/>
            <a:ext cx="2125362" cy="12752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06627" y="3367003"/>
            <a:ext cx="5151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Sales Director, Sales Engineer Americas/ EMEA/ ROW</a:t>
            </a:r>
            <a:endParaRPr lang="en-US" strike="sngStrike" dirty="0"/>
          </a:p>
        </p:txBody>
      </p:sp>
      <p:sp>
        <p:nvSpPr>
          <p:cNvPr id="36" name="TextBox 35"/>
          <p:cNvSpPr txBox="1"/>
          <p:nvPr/>
        </p:nvSpPr>
        <p:spPr>
          <a:xfrm>
            <a:off x="4988654" y="1841157"/>
            <a:ext cx="2096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KIGN.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glasses,wight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37" name="TextBox 36"/>
          <p:cNvSpPr txBox="1"/>
          <p:nvPr/>
        </p:nvSpPr>
        <p:spPr>
          <a:xfrm>
            <a:off x="4988654" y="1532238"/>
            <a:ext cx="4008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SCREENT.SALES.ATOMCLOCI</a:t>
            </a:r>
            <a:r>
              <a:rPr lang="en-US" strike="sngStrike" dirty="0" smtClean="0"/>
              <a:t>(phi(</a:t>
            </a:r>
            <a:r>
              <a:rPr lang="en-US" strike="sngStrike" dirty="0" err="1" smtClean="0"/>
              <a:t>kimberl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38" name="TextBox 37"/>
          <p:cNvSpPr txBox="1"/>
          <p:nvPr/>
        </p:nvSpPr>
        <p:spPr>
          <a:xfrm>
            <a:off x="7871255" y="1901570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[x]no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5325762" y="2866768"/>
            <a:ext cx="766119" cy="345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84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DDDFFE-38A5-4092-8393-F7BB4A75018B}"/>
              </a:ext>
            </a:extLst>
          </p:cNvPr>
          <p:cNvSpPr/>
          <p:nvPr/>
        </p:nvSpPr>
        <p:spPr>
          <a:xfrm>
            <a:off x="0" y="0"/>
            <a:ext cx="12192000" cy="8388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5A38E-AB79-4A1D-B691-4AA2748A3A36}"/>
              </a:ext>
            </a:extLst>
          </p:cNvPr>
          <p:cNvSpPr/>
          <p:nvPr/>
        </p:nvSpPr>
        <p:spPr>
          <a:xfrm>
            <a:off x="0" y="838899"/>
            <a:ext cx="12192000" cy="4362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04" y="1275127"/>
            <a:ext cx="9142555" cy="52348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425" y="3892552"/>
            <a:ext cx="2190750" cy="2085975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5511800" y="4076700"/>
            <a:ext cx="1095375" cy="8588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125" y="1476713"/>
            <a:ext cx="2568575" cy="1488903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>
            <a:off x="5956300" y="5499100"/>
            <a:ext cx="1104900" cy="4794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071" y="3385584"/>
            <a:ext cx="691116" cy="691116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10020300" y="3110766"/>
            <a:ext cx="1308100" cy="15882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0367071" y="2965616"/>
            <a:ext cx="17364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strike="sngStrike" dirty="0" smtClean="0"/>
              <a:t>GAY</a:t>
            </a:r>
            <a:endParaRPr lang="en-US" sz="7200" b="1" strike="sngStrike" dirty="0"/>
          </a:p>
        </p:txBody>
      </p:sp>
      <p:sp>
        <p:nvSpPr>
          <p:cNvPr id="39" name="TextBox 38"/>
          <p:cNvSpPr txBox="1"/>
          <p:nvPr/>
        </p:nvSpPr>
        <p:spPr>
          <a:xfrm>
            <a:off x="10172700" y="4394200"/>
            <a:ext cx="998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WOMEN</a:t>
            </a:r>
            <a:endParaRPr lang="en-US" strike="sngStrike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799" y="4935539"/>
            <a:ext cx="866775" cy="866775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>
            <a:off x="10666412" y="4829069"/>
            <a:ext cx="1081088" cy="11494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10528300" y="4844150"/>
            <a:ext cx="963274" cy="9581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662" y="5993608"/>
            <a:ext cx="549275" cy="549275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>
            <a:off x="10056812" y="5804695"/>
            <a:ext cx="1081088" cy="11494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9763463" y="5913568"/>
            <a:ext cx="963274" cy="9581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9430552" y="5588954"/>
            <a:ext cx="1646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INT.CIVIL_CODE</a:t>
            </a:r>
            <a:endParaRPr lang="en-US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764" y="1471732"/>
            <a:ext cx="2847975" cy="1600200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4661981" y="1875813"/>
            <a:ext cx="1675319" cy="711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Actually</a:t>
            </a:r>
          </a:p>
          <a:p>
            <a:pPr algn="ctr"/>
            <a:r>
              <a:rPr lang="en-US" dirty="0" smtClean="0"/>
              <a:t>41.BLACK</a:t>
            </a:r>
            <a:endParaRPr lang="en-US" dirty="0"/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6096000" y="1651000"/>
            <a:ext cx="1524000" cy="1181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 flipV="1">
            <a:off x="3991232" y="3892552"/>
            <a:ext cx="1965068" cy="2021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8182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EDDDFFE-38A5-4092-8393-F7BB4A75018B}"/>
              </a:ext>
            </a:extLst>
          </p:cNvPr>
          <p:cNvSpPr/>
          <p:nvPr/>
        </p:nvSpPr>
        <p:spPr>
          <a:xfrm>
            <a:off x="0" y="0"/>
            <a:ext cx="12192000" cy="8388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75A38E-AB79-4A1D-B691-4AA2748A3A36}"/>
              </a:ext>
            </a:extLst>
          </p:cNvPr>
          <p:cNvSpPr/>
          <p:nvPr/>
        </p:nvSpPr>
        <p:spPr>
          <a:xfrm>
            <a:off x="0" y="838899"/>
            <a:ext cx="12192000" cy="1098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905632" y="2706130"/>
            <a:ext cx="66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ROW</a:t>
            </a:r>
          </a:p>
        </p:txBody>
      </p:sp>
      <p:sp>
        <p:nvSpPr>
          <p:cNvPr id="4" name="Rectangle 3"/>
          <p:cNvSpPr/>
          <p:nvPr/>
        </p:nvSpPr>
        <p:spPr>
          <a:xfrm>
            <a:off x="119449" y="605910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PENTAGON(</a:t>
            </a:r>
            <a:r>
              <a:rPr lang="en-US" dirty="0" err="1"/>
              <a:t>deere</a:t>
            </a:r>
            <a:r>
              <a:rPr lang="en-US" dirty="0"/>
              <a:t>).EMEA</a:t>
            </a:r>
          </a:p>
          <a:p>
            <a:r>
              <a:rPr lang="en-US" dirty="0"/>
              <a:t>IBM ROW</a:t>
            </a:r>
          </a:p>
        </p:txBody>
      </p:sp>
      <p:sp>
        <p:nvSpPr>
          <p:cNvPr id="5" name="Rectangle 4"/>
          <p:cNvSpPr/>
          <p:nvPr/>
        </p:nvSpPr>
        <p:spPr>
          <a:xfrm>
            <a:off x="8933935" y="2483708"/>
            <a:ext cx="1680519" cy="591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8933935" y="3160588"/>
            <a:ext cx="1680519" cy="18438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>
                <a:solidFill>
                  <a:schemeClr val="tx1"/>
                </a:solidFill>
              </a:rPr>
              <a:t>INTERUPTS</a:t>
            </a:r>
            <a:endParaRPr lang="en-US" strike="sngStrike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222" y="3297706"/>
            <a:ext cx="83808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REST </a:t>
            </a:r>
            <a:r>
              <a:rPr lang="en-US" sz="9600" dirty="0"/>
              <a:t>O</a:t>
            </a:r>
            <a:r>
              <a:rPr lang="en-US" sz="9600" dirty="0" smtClean="0"/>
              <a:t>F WORLD</a:t>
            </a:r>
            <a:endParaRPr lang="en-US" sz="9600" dirty="0"/>
          </a:p>
        </p:txBody>
      </p:sp>
      <p:sp>
        <p:nvSpPr>
          <p:cNvPr id="7" name="TextBox 6"/>
          <p:cNvSpPr txBox="1"/>
          <p:nvPr/>
        </p:nvSpPr>
        <p:spPr>
          <a:xfrm>
            <a:off x="5436973" y="4769708"/>
            <a:ext cx="163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IBM Algorithms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715222" y="3904735"/>
            <a:ext cx="8218713" cy="518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39114" y="4553813"/>
            <a:ext cx="3226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Incie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Chaina</a:t>
            </a:r>
            <a:r>
              <a:rPr lang="en-US" strike="sngStrike" dirty="0" smtClean="0"/>
              <a:t> and </a:t>
            </a:r>
            <a:r>
              <a:rPr lang="en-US" strike="sngStrike" dirty="0" err="1" smtClean="0"/>
              <a:t>mayb</a:t>
            </a:r>
            <a:r>
              <a:rPr lang="en-US" strike="sngStrike" dirty="0" smtClean="0"/>
              <a:t> not </a:t>
            </a:r>
            <a:r>
              <a:rPr lang="en-US" strike="sngStrike" dirty="0" err="1" smtClean="0"/>
              <a:t>chile</a:t>
            </a:r>
            <a:endParaRPr lang="en-US" strike="sngStrike" dirty="0"/>
          </a:p>
        </p:txBody>
      </p:sp>
      <p:sp>
        <p:nvSpPr>
          <p:cNvPr id="14" name="TextBox 13"/>
          <p:cNvSpPr txBox="1"/>
          <p:nvPr/>
        </p:nvSpPr>
        <p:spPr>
          <a:xfrm>
            <a:off x="7821827" y="5820032"/>
            <a:ext cx="2028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EMEA</a:t>
            </a:r>
          </a:p>
          <a:p>
            <a:r>
              <a:rPr lang="en-US" strike="sngStrike" dirty="0" err="1" smtClean="0"/>
              <a:t>middleast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Yuglavala</a:t>
            </a:r>
            <a:endParaRPr lang="en-US" strike="sngStrike" dirty="0"/>
          </a:p>
        </p:txBody>
      </p:sp>
      <p:sp>
        <p:nvSpPr>
          <p:cNvPr id="15" name="TextBox 14"/>
          <p:cNvSpPr txBox="1"/>
          <p:nvPr/>
        </p:nvSpPr>
        <p:spPr>
          <a:xfrm>
            <a:off x="8081319" y="6466363"/>
            <a:ext cx="3122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Best </a:t>
            </a:r>
            <a:r>
              <a:rPr lang="en-US" strike="sngStrike" dirty="0" err="1" smtClean="0"/>
              <a:t>Pracice</a:t>
            </a:r>
            <a:r>
              <a:rPr lang="en-US" strike="sngStrike" dirty="0" smtClean="0"/>
              <a:t> for </a:t>
            </a:r>
            <a:r>
              <a:rPr lang="en-US" strike="sngStrike" dirty="0" err="1" smtClean="0"/>
              <a:t>Afirca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Intragion</a:t>
            </a:r>
            <a:endParaRPr lang="en-US" strike="sngStrike" dirty="0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4460789" y="1804086"/>
            <a:ext cx="2767914" cy="1356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465276" y="4423719"/>
            <a:ext cx="2407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§Elder Abuse</a:t>
            </a:r>
          </a:p>
          <a:p>
            <a:r>
              <a:rPr lang="en-US" dirty="0" smtClean="0"/>
              <a:t>AVIALITY(</a:t>
            </a:r>
            <a:r>
              <a:rPr lang="en-US" dirty="0" err="1" smtClean="0"/>
              <a:t>visbility</a:t>
            </a:r>
            <a:r>
              <a:rPr lang="en-US" dirty="0" smtClean="0"/>
              <a:t>).CPVA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2455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EDDDFFE-38A5-4092-8393-F7BB4A75018B}"/>
              </a:ext>
            </a:extLst>
          </p:cNvPr>
          <p:cNvSpPr/>
          <p:nvPr/>
        </p:nvSpPr>
        <p:spPr>
          <a:xfrm>
            <a:off x="0" y="0"/>
            <a:ext cx="12192000" cy="8388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75A38E-AB79-4A1D-B691-4AA2748A3A36}"/>
              </a:ext>
            </a:extLst>
          </p:cNvPr>
          <p:cNvSpPr/>
          <p:nvPr/>
        </p:nvSpPr>
        <p:spPr>
          <a:xfrm>
            <a:off x="0" y="838899"/>
            <a:ext cx="12192000" cy="1098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905632" y="2706130"/>
            <a:ext cx="27386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ROW</a:t>
            </a:r>
          </a:p>
        </p:txBody>
      </p:sp>
      <p:sp>
        <p:nvSpPr>
          <p:cNvPr id="5" name="Rectangle 4"/>
          <p:cNvSpPr/>
          <p:nvPr/>
        </p:nvSpPr>
        <p:spPr>
          <a:xfrm>
            <a:off x="8933935" y="2483708"/>
            <a:ext cx="1680519" cy="5917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8933935" y="3160588"/>
            <a:ext cx="1680519" cy="18438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smtClean="0">
                <a:solidFill>
                  <a:schemeClr val="tx1"/>
                </a:solidFill>
              </a:rPr>
              <a:t>INTERUPTS</a:t>
            </a:r>
            <a:endParaRPr lang="en-US" strike="sngStrike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201297" y="2113005"/>
            <a:ext cx="3571103" cy="3262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9144000" y="433207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§Elder Abuse</a:t>
            </a:r>
          </a:p>
          <a:p>
            <a:r>
              <a:rPr lang="en-US" dirty="0"/>
              <a:t>AVIALITY(</a:t>
            </a:r>
            <a:r>
              <a:rPr lang="en-US" dirty="0" err="1"/>
              <a:t>visbility</a:t>
            </a:r>
            <a:r>
              <a:rPr lang="en-US" dirty="0"/>
              <a:t>).CPVA</a:t>
            </a:r>
          </a:p>
        </p:txBody>
      </p:sp>
    </p:spTree>
    <p:extLst>
      <p:ext uri="{BB962C8B-B14F-4D97-AF65-F5344CB8AC3E}">
        <p14:creationId xmlns:p14="http://schemas.microsoft.com/office/powerpoint/2010/main" val="38769847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465" y="3985599"/>
            <a:ext cx="706563" cy="9703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75" y="1193585"/>
            <a:ext cx="5419725" cy="43719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DDDFFE-38A5-4092-8393-F7BB4A75018B}"/>
              </a:ext>
            </a:extLst>
          </p:cNvPr>
          <p:cNvSpPr/>
          <p:nvPr/>
        </p:nvSpPr>
        <p:spPr>
          <a:xfrm>
            <a:off x="0" y="0"/>
            <a:ext cx="12192000" cy="8388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5A38E-AB79-4A1D-B691-4AA2748A3A36}"/>
              </a:ext>
            </a:extLst>
          </p:cNvPr>
          <p:cNvSpPr/>
          <p:nvPr/>
        </p:nvSpPr>
        <p:spPr>
          <a:xfrm>
            <a:off x="0" y="838899"/>
            <a:ext cx="12192000" cy="1098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45643" y="1952368"/>
            <a:ext cx="10686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Attention</a:t>
            </a:r>
          </a:p>
          <a:p>
            <a:r>
              <a:rPr lang="en-US" dirty="0" smtClean="0"/>
              <a:t>Interest</a:t>
            </a:r>
          </a:p>
          <a:p>
            <a:r>
              <a:rPr lang="en-US" dirty="0" smtClean="0"/>
              <a:t>Desire</a:t>
            </a:r>
          </a:p>
          <a:p>
            <a:r>
              <a:rPr lang="en-US" dirty="0" smtClean="0"/>
              <a:t>Action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79027" y="1952368"/>
            <a:ext cx="13372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Opportunity</a:t>
            </a:r>
          </a:p>
          <a:p>
            <a:r>
              <a:rPr lang="en-US" dirty="0" smtClean="0"/>
              <a:t>Lead</a:t>
            </a:r>
          </a:p>
          <a:p>
            <a:r>
              <a:rPr lang="en-US" dirty="0" smtClean="0"/>
              <a:t>Sales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45643" y="1507526"/>
            <a:ext cx="1169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Marketing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375769" y="1507525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Sales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318582" y="3284846"/>
            <a:ext cx="18696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Lead Nurturing</a:t>
            </a:r>
          </a:p>
          <a:p>
            <a:r>
              <a:rPr lang="en-US" dirty="0" smtClean="0"/>
              <a:t>Sales Relationship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761838" y="1507525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Sales Engineering</a:t>
            </a:r>
            <a:endParaRPr lang="en-US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5643" y="4934979"/>
            <a:ext cx="1333500" cy="14859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466" y="4208176"/>
            <a:ext cx="726803" cy="72680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714" y="5059333"/>
            <a:ext cx="1119852" cy="7469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187465" y="6420879"/>
            <a:ext cx="644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Yang </a:t>
            </a:r>
            <a:r>
              <a:rPr lang="en-US" sz="800" strike="sngStrike" dirty="0" err="1" smtClean="0"/>
              <a:t>tanga</a:t>
            </a:r>
            <a:endParaRPr lang="en-US" sz="800" strike="sngStrike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838" y="5024651"/>
            <a:ext cx="1140811" cy="759158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9761838" y="4670854"/>
            <a:ext cx="924291" cy="1445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332243" y="2100649"/>
            <a:ext cx="1733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IBM Slide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825" y="2414034"/>
            <a:ext cx="399392" cy="29915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394" y="2575471"/>
            <a:ext cx="400818" cy="30022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953" y="2693774"/>
            <a:ext cx="447221" cy="33498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489092" y="1193585"/>
            <a:ext cx="4394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Hard-to-</a:t>
            </a:r>
            <a:r>
              <a:rPr lang="en-US" strike="sngStrike" dirty="0" err="1" smtClean="0"/>
              <a:t>Find</a:t>
            </a:r>
            <a:r>
              <a:rPr lang="en-US" dirty="0" err="1" smtClean="0"/>
              <a:t>.KING.</a:t>
            </a:r>
            <a:r>
              <a:rPr lang="en-US" strike="sngStrike" dirty="0" err="1" smtClean="0"/>
              <a:t>marx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cristoff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papolopdus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10686129" y="2100650"/>
            <a:ext cx="1505871" cy="612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0490886" y="2072196"/>
            <a:ext cx="1574908" cy="11880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305950" y="3015210"/>
            <a:ext cx="26616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Schedule Meeting Room</a:t>
            </a:r>
          </a:p>
          <a:p>
            <a:r>
              <a:rPr lang="en-US" dirty="0" smtClean="0"/>
              <a:t>Setup Virtual Environment</a:t>
            </a:r>
          </a:p>
          <a:p>
            <a:r>
              <a:rPr lang="en-US" dirty="0" smtClean="0"/>
              <a:t>Training Certificates</a:t>
            </a:r>
          </a:p>
          <a:p>
            <a:r>
              <a:rPr lang="en-US" dirty="0" smtClean="0"/>
              <a:t>Training Labs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795070" y="5743073"/>
            <a:ext cx="39010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CLIENT: Scotland Bank</a:t>
            </a:r>
          </a:p>
          <a:p>
            <a:r>
              <a:rPr lang="en-US" dirty="0" smtClean="0"/>
              <a:t>	Hong-Kong Housing Authority</a:t>
            </a:r>
          </a:p>
          <a:p>
            <a:r>
              <a:rPr lang="en-US" dirty="0"/>
              <a:t>	</a:t>
            </a:r>
            <a:r>
              <a:rPr lang="en-US" dirty="0" smtClean="0"/>
              <a:t>UBS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0188261" y="2875698"/>
            <a:ext cx="934851" cy="409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0332243" y="3284846"/>
            <a:ext cx="570406" cy="322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0490886" y="3582444"/>
            <a:ext cx="632226" cy="403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0490886" y="3858016"/>
            <a:ext cx="306550" cy="35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6223300" y="1876857"/>
            <a:ext cx="622343" cy="210874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7187465" y="1952368"/>
            <a:ext cx="356335" cy="148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8279027" y="2768527"/>
            <a:ext cx="2231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Partner Channel Sales</a:t>
            </a:r>
          </a:p>
        </p:txBody>
      </p:sp>
      <p:cxnSp>
        <p:nvCxnSpPr>
          <p:cNvPr id="47" name="Straight Connector 46"/>
          <p:cNvCxnSpPr>
            <a:stCxn id="45" idx="1"/>
          </p:cNvCxnSpPr>
          <p:nvPr/>
        </p:nvCxnSpPr>
        <p:spPr>
          <a:xfrm flipV="1">
            <a:off x="8279027" y="2936447"/>
            <a:ext cx="2053216" cy="16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464643" y="3042350"/>
            <a:ext cx="10262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25 Wells(</a:t>
            </a:r>
            <a:r>
              <a:rPr lang="en-US" sz="800" strike="sngStrike" dirty="0" err="1" smtClean="0"/>
              <a:t>IBM,other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49" name="TextBox 48"/>
          <p:cNvSpPr txBox="1"/>
          <p:nvPr/>
        </p:nvSpPr>
        <p:spPr>
          <a:xfrm>
            <a:off x="8710957" y="2999866"/>
            <a:ext cx="8386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strike="sngStrike" dirty="0" err="1" smtClean="0"/>
              <a:t>Professoinal</a:t>
            </a:r>
            <a:endParaRPr lang="en-US" sz="1000" b="1" strike="sngStrike" dirty="0"/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1911927" y="5902036"/>
            <a:ext cx="2232561" cy="47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31" idx="3"/>
          </p:cNvCxnSpPr>
          <p:nvPr/>
        </p:nvCxnSpPr>
        <p:spPr>
          <a:xfrm flipH="1">
            <a:off x="2363190" y="6204738"/>
            <a:ext cx="33329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2683823" y="6420879"/>
            <a:ext cx="7006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8936075" y="2473769"/>
            <a:ext cx="853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3 running Shoes</a:t>
            </a:r>
          </a:p>
          <a:p>
            <a:r>
              <a:rPr lang="en-US" sz="800" strike="sngStrike" dirty="0" err="1" smtClean="0"/>
              <a:t>Englightment</a:t>
            </a:r>
            <a:endParaRPr lang="en-US" sz="800" strike="sngStrike" dirty="0"/>
          </a:p>
        </p:txBody>
      </p:sp>
      <p:sp>
        <p:nvSpPr>
          <p:cNvPr id="58" name="Rectangle 57"/>
          <p:cNvSpPr/>
          <p:nvPr/>
        </p:nvSpPr>
        <p:spPr>
          <a:xfrm>
            <a:off x="9021305" y="2332172"/>
            <a:ext cx="806502" cy="29694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$0,$5,$20</a:t>
            </a:r>
            <a:endParaRPr lang="en-US" sz="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6065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traight Arrow Connector 55"/>
          <p:cNvCxnSpPr/>
          <p:nvPr/>
        </p:nvCxnSpPr>
        <p:spPr>
          <a:xfrm>
            <a:off x="1960593" y="4618176"/>
            <a:ext cx="5045688" cy="927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62" y="3670165"/>
            <a:ext cx="706563" cy="9703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47" y="1108898"/>
            <a:ext cx="2150753" cy="17349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DDDFFE-38A5-4092-8393-F7BB4A75018B}"/>
              </a:ext>
            </a:extLst>
          </p:cNvPr>
          <p:cNvSpPr/>
          <p:nvPr/>
        </p:nvSpPr>
        <p:spPr>
          <a:xfrm>
            <a:off x="0" y="0"/>
            <a:ext cx="12192000" cy="8388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5A38E-AB79-4A1D-B691-4AA2748A3A36}"/>
              </a:ext>
            </a:extLst>
          </p:cNvPr>
          <p:cNvSpPr/>
          <p:nvPr/>
        </p:nvSpPr>
        <p:spPr>
          <a:xfrm>
            <a:off x="0" y="838899"/>
            <a:ext cx="12192000" cy="1098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40" y="4619545"/>
            <a:ext cx="1333500" cy="14859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63" y="3892742"/>
            <a:ext cx="726803" cy="72680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111" y="4743899"/>
            <a:ext cx="1119852" cy="7469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19862" y="6105445"/>
            <a:ext cx="644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Yang </a:t>
            </a:r>
            <a:r>
              <a:rPr lang="en-US" sz="800" strike="sngStrike" dirty="0" err="1" smtClean="0"/>
              <a:t>tanga</a:t>
            </a:r>
            <a:endParaRPr lang="en-US" sz="800" strike="sngStrike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235" y="4709217"/>
            <a:ext cx="1140811" cy="759158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3294235" y="4355420"/>
            <a:ext cx="924291" cy="1445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610" y="5043032"/>
            <a:ext cx="533400" cy="5334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570180" y="4580354"/>
            <a:ext cx="3211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Google Sans"/>
              </a:rPr>
              <a:t>Hong Kong Housing Authority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772" y="1635540"/>
            <a:ext cx="1133475" cy="6762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0515">
            <a:off x="5733701" y="3216679"/>
            <a:ext cx="1133475" cy="409575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2650382" y="1205387"/>
            <a:ext cx="937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CLIENT: 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701" y="3591164"/>
            <a:ext cx="1035546" cy="970554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6656172" y="3157997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solidFill>
                  <a:srgbClr val="337AB7"/>
                </a:solidFill>
                <a:latin typeface="Menlo"/>
                <a:hlinkClick r:id="rId12"/>
              </a:rPr>
              <a:t>https://ics2wsa.ic3.com/commerce/1.x/transactionProcessor/CyberSourceTransaction_1.207.wsdl</a:t>
            </a:r>
            <a:endParaRPr lang="en-US" sz="900" dirty="0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5570180" y="3318911"/>
            <a:ext cx="1816443" cy="87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5285974" y="4688941"/>
            <a:ext cx="3941806" cy="1930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5570180" y="5192854"/>
            <a:ext cx="908221" cy="260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610" y="2235863"/>
            <a:ext cx="1035546" cy="970554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V="1">
            <a:off x="5618829" y="1913501"/>
            <a:ext cx="1816443" cy="87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6628741" y="2559006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>
                <a:solidFill>
                  <a:srgbClr val="337AB7"/>
                </a:solidFill>
                <a:latin typeface="Menlo"/>
                <a:hlinkClick r:id="rId12"/>
              </a:rPr>
              <a:t>https://ics2wsa.ic3.com/commerce/1.x/transactionProcessor/CyberSourceTransaction_1.207.wsdl</a:t>
            </a:r>
            <a:endParaRPr lang="en-US" sz="900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195" y="5768929"/>
            <a:ext cx="1035546" cy="970554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6656172" y="5188493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rgbClr val="337AB7"/>
                </a:solidFill>
                <a:latin typeface="Menlo"/>
                <a:hlinkClick r:id="rId12"/>
              </a:rPr>
              <a:t>https://ics2wsa.ic3.com/commerce/1.x/transactionProcessor/CyberSourceTransaction_1.207.wsdl</a:t>
            </a:r>
            <a:endParaRPr lang="en-US" sz="800" dirty="0"/>
          </a:p>
        </p:txBody>
      </p:sp>
      <p:sp>
        <p:nvSpPr>
          <p:cNvPr id="45" name="TextBox 44"/>
          <p:cNvSpPr txBox="1"/>
          <p:nvPr/>
        </p:nvSpPr>
        <p:spPr>
          <a:xfrm>
            <a:off x="8226883" y="4076441"/>
            <a:ext cx="3016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Oliver, UBS </a:t>
            </a:r>
            <a:r>
              <a:rPr lang="en-US" strike="sngStrike" dirty="0" err="1" smtClean="0"/>
              <a:t>Applicatin</a:t>
            </a:r>
            <a:r>
              <a:rPr lang="en-US" strike="sngStrike" dirty="0" smtClean="0"/>
              <a:t> Director</a:t>
            </a:r>
            <a:endParaRPr lang="en-US" strike="sngStrike" dirty="0"/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1920111" y="3670165"/>
            <a:ext cx="6025284" cy="949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 rot="20877410">
            <a:off x="3303056" y="4053849"/>
            <a:ext cx="82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My car</a:t>
            </a:r>
            <a:endParaRPr lang="en-US" strike="sngStrike" dirty="0"/>
          </a:p>
        </p:txBody>
      </p:sp>
      <p:sp>
        <p:nvSpPr>
          <p:cNvPr id="49" name="TextBox 48"/>
          <p:cNvSpPr txBox="1"/>
          <p:nvPr/>
        </p:nvSpPr>
        <p:spPr>
          <a:xfrm rot="20418931">
            <a:off x="3211223" y="3736320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My </a:t>
            </a:r>
            <a:r>
              <a:rPr lang="en-US" strike="sngStrike" dirty="0" err="1" smtClean="0"/>
              <a:t>Compuer</a:t>
            </a:r>
            <a:endParaRPr lang="en-US" strike="sngStrike" dirty="0"/>
          </a:p>
        </p:txBody>
      </p:sp>
      <p:sp>
        <p:nvSpPr>
          <p:cNvPr id="51" name="Rectangle 50"/>
          <p:cNvSpPr/>
          <p:nvPr/>
        </p:nvSpPr>
        <p:spPr>
          <a:xfrm>
            <a:off x="3756380" y="1574719"/>
            <a:ext cx="1309890" cy="436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CHART</a:t>
            </a:r>
            <a:endParaRPr lang="en-US" b="1" dirty="0"/>
          </a:p>
        </p:txBody>
      </p:sp>
      <p:sp>
        <p:nvSpPr>
          <p:cNvPr id="52" name="Rectangle 51"/>
          <p:cNvSpPr/>
          <p:nvPr/>
        </p:nvSpPr>
        <p:spPr>
          <a:xfrm>
            <a:off x="3729669" y="2061540"/>
            <a:ext cx="1350441" cy="7414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1940352" y="2458013"/>
            <a:ext cx="6091540" cy="2154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2378259" y="2505179"/>
            <a:ext cx="1309890" cy="436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CHART</a:t>
            </a:r>
            <a:endParaRPr lang="en-US" b="1" dirty="0"/>
          </a:p>
        </p:txBody>
      </p:sp>
      <p:sp>
        <p:nvSpPr>
          <p:cNvPr id="61" name="Rectangle 60"/>
          <p:cNvSpPr/>
          <p:nvPr/>
        </p:nvSpPr>
        <p:spPr>
          <a:xfrm>
            <a:off x="2351548" y="2992000"/>
            <a:ext cx="1350441" cy="7414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769407" y="2235863"/>
            <a:ext cx="1359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Ubs</a:t>
            </a:r>
            <a:endParaRPr lang="en-US" sz="800" dirty="0" smtClean="0"/>
          </a:p>
          <a:p>
            <a:r>
              <a:rPr lang="en-US" sz="800" dirty="0" smtClean="0"/>
              <a:t>Scotland bank</a:t>
            </a:r>
          </a:p>
          <a:p>
            <a:r>
              <a:rPr lang="en-US" sz="800" dirty="0" smtClean="0"/>
              <a:t>Hong Kong </a:t>
            </a:r>
            <a:r>
              <a:rPr lang="en-US" sz="800" dirty="0" err="1" smtClean="0"/>
              <a:t>Hausing</a:t>
            </a:r>
            <a:r>
              <a:rPr lang="en-US" sz="800" dirty="0" smtClean="0"/>
              <a:t> </a:t>
            </a:r>
            <a:r>
              <a:rPr lang="en-US" sz="800" dirty="0" err="1" smtClean="0"/>
              <a:t>Autority</a:t>
            </a:r>
            <a:endParaRPr lang="en-US" sz="800" dirty="0"/>
          </a:p>
        </p:txBody>
      </p:sp>
      <p:sp>
        <p:nvSpPr>
          <p:cNvPr id="63" name="Rectangle 62"/>
          <p:cNvSpPr/>
          <p:nvPr/>
        </p:nvSpPr>
        <p:spPr>
          <a:xfrm>
            <a:off x="3736373" y="2008666"/>
            <a:ext cx="747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SALES</a:t>
            </a:r>
            <a:endParaRPr lang="en-US" b="1" dirty="0"/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3864640" y="2193332"/>
            <a:ext cx="447868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915102" y="2358886"/>
            <a:ext cx="590634" cy="142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4026634" y="2408115"/>
            <a:ext cx="906119" cy="262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2324687" y="2947860"/>
            <a:ext cx="1257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MARKTING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6781389" y="5859875"/>
            <a:ext cx="2501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Linkedin</a:t>
            </a:r>
            <a:r>
              <a:rPr lang="en-US" sz="800" strike="sngStrike" dirty="0" smtClean="0"/>
              <a:t> load users, </a:t>
            </a:r>
            <a:r>
              <a:rPr lang="en-US" sz="800" strike="sngStrike" dirty="0" err="1" smtClean="0"/>
              <a:t>Saturdy</a:t>
            </a:r>
            <a:r>
              <a:rPr lang="en-US" sz="800" strike="sngStrike" dirty="0" smtClean="0"/>
              <a:t> 2015 </a:t>
            </a:r>
            <a:r>
              <a:rPr lang="en-US" sz="800" strike="sngStrike" dirty="0" err="1" smtClean="0"/>
              <a:t>nina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chirstaian</a:t>
            </a:r>
            <a:endParaRPr lang="en-US" sz="800" strike="sngStrike" dirty="0" smtClean="0"/>
          </a:p>
          <a:p>
            <a:r>
              <a:rPr lang="en-US" sz="800" strike="sngStrike" dirty="0" smtClean="0"/>
              <a:t>Hong Kong </a:t>
            </a:r>
            <a:r>
              <a:rPr lang="en-US" sz="800" strike="sngStrike" dirty="0" err="1" smtClean="0"/>
              <a:t>Hausing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Authoriz</a:t>
            </a:r>
            <a:r>
              <a:rPr lang="en-US" sz="800" strike="sngStrike" dirty="0" smtClean="0"/>
              <a:t> (already using application)</a:t>
            </a:r>
          </a:p>
          <a:p>
            <a:r>
              <a:rPr lang="en-US" sz="800" strike="sngStrike" dirty="0" smtClean="0"/>
              <a:t>Yang </a:t>
            </a:r>
            <a:r>
              <a:rPr lang="en-US" sz="800" strike="sngStrike" dirty="0" err="1" smtClean="0"/>
              <a:t>tnagoa</a:t>
            </a:r>
            <a:r>
              <a:rPr lang="en-US" sz="800" strike="sngStrike" dirty="0" smtClean="0"/>
              <a:t>: </a:t>
            </a:r>
            <a:endParaRPr lang="en-US" sz="800" strike="sngStrike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932" y="1018145"/>
            <a:ext cx="3154091" cy="1499569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7386623" y="139005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$0.00</a:t>
            </a:r>
            <a:endParaRPr lang="en-US" dirty="0"/>
          </a:p>
        </p:txBody>
      </p:sp>
      <p:cxnSp>
        <p:nvCxnSpPr>
          <p:cNvPr id="7" name="Straight Connector 6"/>
          <p:cNvCxnSpPr>
            <a:stCxn id="14" idx="1"/>
          </p:cNvCxnSpPr>
          <p:nvPr/>
        </p:nvCxnSpPr>
        <p:spPr>
          <a:xfrm flipV="1">
            <a:off x="719863" y="4076441"/>
            <a:ext cx="1220489" cy="179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4210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EDDDFFE-38A5-4092-8393-F7BB4A75018B}"/>
              </a:ext>
            </a:extLst>
          </p:cNvPr>
          <p:cNvSpPr/>
          <p:nvPr/>
        </p:nvSpPr>
        <p:spPr>
          <a:xfrm>
            <a:off x="0" y="0"/>
            <a:ext cx="12192000" cy="8388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75A38E-AB79-4A1D-B691-4AA2748A3A36}"/>
              </a:ext>
            </a:extLst>
          </p:cNvPr>
          <p:cNvSpPr/>
          <p:nvPr/>
        </p:nvSpPr>
        <p:spPr>
          <a:xfrm>
            <a:off x="0" y="838899"/>
            <a:ext cx="12192000" cy="1098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240" y="3882945"/>
            <a:ext cx="1333500" cy="14859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063" y="3156142"/>
            <a:ext cx="726803" cy="7268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462" y="1359092"/>
            <a:ext cx="6010275" cy="28575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214" y="1960243"/>
            <a:ext cx="1035546" cy="97055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2844800" y="3156142"/>
            <a:ext cx="1101940" cy="501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955063" y="1954295"/>
            <a:ext cx="13403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337AB7"/>
                </a:solidFill>
                <a:latin typeface="Menlo"/>
                <a:hlinkClick r:id="rId6"/>
              </a:rPr>
              <a:t>https://ics2wsa.ic3.com/commerce/1.x/transactionProcessor/CyberSourceTransaction_1.207.wsdl</a:t>
            </a:r>
            <a:endParaRPr lang="en-US" sz="8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013" y="2527500"/>
            <a:ext cx="545454" cy="36297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3395770" y="2527500"/>
            <a:ext cx="1087330" cy="36297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3259" y="1954295"/>
            <a:ext cx="1309890" cy="436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CHART</a:t>
            </a:r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>
            <a:off x="366548" y="2441116"/>
            <a:ext cx="1350441" cy="7414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6286" y="2615439"/>
            <a:ext cx="772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800" dirty="0" smtClean="0"/>
          </a:p>
          <a:p>
            <a:r>
              <a:rPr lang="en-US" sz="800" dirty="0" smtClean="0"/>
              <a:t>Scotland bank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3252" y="2388242"/>
            <a:ext cx="747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SALES</a:t>
            </a:r>
            <a:endParaRPr lang="en-US" b="1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369842" y="2690994"/>
            <a:ext cx="906119" cy="262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219467" y="5281668"/>
            <a:ext cx="76658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41.MAINSTREET(PREA.ELKE): </a:t>
            </a:r>
            <a:r>
              <a:rPr lang="en-US" strike="sngStrike" dirty="0" smtClean="0"/>
              <a:t>Heine Call-Center</a:t>
            </a:r>
          </a:p>
          <a:p>
            <a:r>
              <a:rPr lang="en-US" dirty="0" smtClean="0"/>
              <a:t>Pope Saint Martin		</a:t>
            </a:r>
            <a:r>
              <a:rPr lang="en-US" strike="sngStrike" dirty="0" smtClean="0"/>
              <a:t>Pepsi </a:t>
            </a:r>
            <a:r>
              <a:rPr lang="en-US" dirty="0" smtClean="0"/>
              <a:t>IPX VIRGINIVA </a:t>
            </a:r>
            <a:r>
              <a:rPr lang="en-US" strike="sngStrike" dirty="0" err="1" smtClean="0"/>
              <a:t>visa.vp.italien</a:t>
            </a:r>
            <a:endParaRPr lang="en-US" strike="sngStrike" dirty="0" smtClean="0"/>
          </a:p>
          <a:p>
            <a:r>
              <a:rPr lang="en-US" dirty="0"/>
              <a:t>	</a:t>
            </a:r>
            <a:r>
              <a:rPr lang="en-US" dirty="0" smtClean="0"/>
              <a:t>		</a:t>
            </a:r>
            <a:r>
              <a:rPr lang="en-US" dirty="0" err="1" smtClean="0"/>
              <a:t>MARY</a:t>
            </a:r>
            <a:r>
              <a:rPr lang="en-US" strike="sngStrike" dirty="0" err="1" smtClean="0"/>
              <a:t>.marx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pespse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swibswap</a:t>
            </a:r>
            <a:r>
              <a:rPr lang="en-US" strike="sngStrike" dirty="0" smtClean="0"/>
              <a:t>)</a:t>
            </a:r>
          </a:p>
          <a:p>
            <a:r>
              <a:rPr lang="en-US" dirty="0"/>
              <a:t>	</a:t>
            </a:r>
            <a:r>
              <a:rPr lang="en-US" dirty="0" smtClean="0"/>
              <a:t>			</a:t>
            </a:r>
            <a:r>
              <a:rPr lang="en-US" strike="sngStrike" dirty="0" smtClean="0"/>
              <a:t>HOMCI:LUX(trunk 24casn brown </a:t>
            </a:r>
            <a:r>
              <a:rPr lang="en-US" strike="sngStrike" dirty="0" err="1" smtClean="0"/>
              <a:t>recling</a:t>
            </a:r>
            <a:r>
              <a:rPr lang="en-US" strike="sngStrike" dirty="0" smtClean="0"/>
              <a:t>)</a:t>
            </a:r>
          </a:p>
          <a:p>
            <a:r>
              <a:rPr lang="en-US" dirty="0"/>
              <a:t>	</a:t>
            </a:r>
            <a:r>
              <a:rPr lang="en-US" dirty="0" smtClean="0"/>
              <a:t>		</a:t>
            </a:r>
            <a:r>
              <a:rPr lang="en-US" strike="sngStrike" dirty="0" smtClean="0"/>
              <a:t>Henkel ( </a:t>
            </a:r>
            <a:r>
              <a:rPr lang="en-US" strike="sngStrike" dirty="0" err="1" smtClean="0"/>
              <a:t>conzentrate</a:t>
            </a:r>
            <a:r>
              <a:rPr lang="en-US" strike="sngStrike" dirty="0" smtClean="0"/>
              <a:t>)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219467" y="4796157"/>
            <a:ext cx="2387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41.nonPolizeiAuschwitz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4263794" y="5638644"/>
            <a:ext cx="20509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6575194" y="5486244"/>
            <a:ext cx="228600" cy="139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6460894" y="5115884"/>
            <a:ext cx="228600" cy="10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7400694" y="4796157"/>
            <a:ext cx="696008" cy="31972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kit</a:t>
            </a:r>
            <a:endParaRPr lang="en-US" strike="sngStrike" dirty="0"/>
          </a:p>
        </p:txBody>
      </p:sp>
      <p:sp>
        <p:nvSpPr>
          <p:cNvPr id="37" name="TextBox 36"/>
          <p:cNvSpPr txBox="1"/>
          <p:nvPr/>
        </p:nvSpPr>
        <p:spPr>
          <a:xfrm>
            <a:off x="6575194" y="4216592"/>
            <a:ext cx="4430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Ettlingen</a:t>
            </a:r>
            <a:r>
              <a:rPr lang="en-US" dirty="0" smtClean="0"/>
              <a:t>, </a:t>
            </a:r>
            <a:r>
              <a:rPr lang="en-US" dirty="0" err="1" smtClean="0"/>
              <a:t>Germanny</a:t>
            </a:r>
            <a:endParaRPr lang="en-US" dirty="0" smtClean="0"/>
          </a:p>
          <a:p>
            <a:r>
              <a:rPr lang="en-US" dirty="0" smtClean="0"/>
              <a:t>SQ.COLMEN&gt;(“</a:t>
            </a:r>
            <a:r>
              <a:rPr lang="en-US" strike="sngStrike" dirty="0" err="1" smtClean="0"/>
              <a:t>oput</a:t>
            </a:r>
            <a:r>
              <a:rPr lang="en-US" strike="sngStrike" dirty="0" smtClean="0"/>
              <a:t>” transl. (0in care) </a:t>
            </a:r>
            <a:r>
              <a:rPr lang="en-US" dirty="0" smtClean="0"/>
              <a:t>Foster)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H="1" flipV="1">
            <a:off x="10283594" y="4592801"/>
            <a:ext cx="546100" cy="363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138579" y="2748865"/>
            <a:ext cx="47160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 $0.00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963678" y="4290930"/>
            <a:ext cx="16273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Pope </a:t>
            </a:r>
            <a:r>
              <a:rPr lang="en-US" sz="800" strike="sngStrike" dirty="0" err="1" smtClean="0"/>
              <a:t>Etllingen</a:t>
            </a:r>
            <a:r>
              <a:rPr lang="en-US" sz="800" strike="sngStrike" dirty="0" smtClean="0"/>
              <a:t>, Francie Mother KIT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27253928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EDDDFFE-38A5-4092-8393-F7BB4A75018B}"/>
              </a:ext>
            </a:extLst>
          </p:cNvPr>
          <p:cNvSpPr/>
          <p:nvPr/>
        </p:nvSpPr>
        <p:spPr>
          <a:xfrm>
            <a:off x="0" y="0"/>
            <a:ext cx="12192000" cy="8388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75A38E-AB79-4A1D-B691-4AA2748A3A36}"/>
              </a:ext>
            </a:extLst>
          </p:cNvPr>
          <p:cNvSpPr/>
          <p:nvPr/>
        </p:nvSpPr>
        <p:spPr>
          <a:xfrm>
            <a:off x="0" y="838899"/>
            <a:ext cx="12192000" cy="1098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370" y="4556045"/>
            <a:ext cx="1333500" cy="14859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193" y="3829242"/>
            <a:ext cx="726803" cy="72680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151" y="2125558"/>
            <a:ext cx="1240874" cy="116299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4744930" y="3829242"/>
            <a:ext cx="1101940" cy="501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469606" y="2172040"/>
            <a:ext cx="13403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337AB7"/>
                </a:solidFill>
                <a:latin typeface="Menlo"/>
                <a:hlinkClick r:id="rId5"/>
              </a:rPr>
              <a:t>https://ics2wsa.ic3.com/commerce/1.x/transactionProcessor/CyberSourceTransaction_1.207.wsdl</a:t>
            </a:r>
            <a:endParaRPr lang="en-US" sz="800" dirty="0"/>
          </a:p>
        </p:txBody>
      </p:sp>
      <p:sp>
        <p:nvSpPr>
          <p:cNvPr id="20" name="Rectangle 19"/>
          <p:cNvSpPr/>
          <p:nvPr/>
        </p:nvSpPr>
        <p:spPr>
          <a:xfrm>
            <a:off x="3860359" y="2172040"/>
            <a:ext cx="1309890" cy="436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CHART</a:t>
            </a:r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>
            <a:off x="3819808" y="2652239"/>
            <a:ext cx="1350441" cy="5452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73386" y="2833184"/>
            <a:ext cx="772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800" dirty="0" smtClean="0"/>
          </a:p>
          <a:p>
            <a:r>
              <a:rPr lang="en-US" sz="800" dirty="0" smtClean="0"/>
              <a:t>Scotland bank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830141" y="2605242"/>
            <a:ext cx="843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CLIENT</a:t>
            </a:r>
            <a:endParaRPr lang="en-US" b="1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3836942" y="2908739"/>
            <a:ext cx="906119" cy="262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605679" y="2966610"/>
            <a:ext cx="47160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 $0.00</a:t>
            </a:r>
          </a:p>
        </p:txBody>
      </p:sp>
      <p:sp>
        <p:nvSpPr>
          <p:cNvPr id="2" name="Rectangle 1"/>
          <p:cNvSpPr/>
          <p:nvPr/>
        </p:nvSpPr>
        <p:spPr>
          <a:xfrm>
            <a:off x="3594100" y="2059178"/>
            <a:ext cx="4305300" cy="13298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467589" y="1530881"/>
            <a:ext cx="2082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COMPUTER SCREEN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670800" y="4330700"/>
            <a:ext cx="1721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 have one client</a:t>
            </a:r>
            <a:endParaRPr lang="en-US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9476006" y="4330700"/>
            <a:ext cx="2258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Scotland Bank Partner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392553" y="4889500"/>
            <a:ext cx="11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iSoaGroup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064500" y="470003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IBM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064500" y="558113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IBM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0689264" y="5182632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LabCorp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556141" y="5551964"/>
            <a:ext cx="164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Existing </a:t>
            </a:r>
            <a:r>
              <a:rPr lang="en-US" strike="sngStrike" dirty="0" err="1" smtClean="0"/>
              <a:t>Parnter</a:t>
            </a:r>
            <a:endParaRPr lang="en-US" strike="sngStrike" dirty="0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10846708" y="5069364"/>
            <a:ext cx="323617" cy="48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9563924" y="4700032"/>
            <a:ext cx="763847" cy="55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4" idx="2"/>
            <a:endCxn id="5" idx="2"/>
          </p:cNvCxnSpPr>
          <p:nvPr/>
        </p:nvCxnSpPr>
        <p:spPr>
          <a:xfrm flipV="1">
            <a:off x="8346789" y="4700032"/>
            <a:ext cx="184888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endCxn id="16" idx="0"/>
          </p:cNvCxnSpPr>
          <p:nvPr/>
        </p:nvCxnSpPr>
        <p:spPr>
          <a:xfrm flipV="1">
            <a:off x="8175623" y="5581134"/>
            <a:ext cx="171166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9740900" y="4330700"/>
            <a:ext cx="1637293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740900" y="3954502"/>
            <a:ext cx="2318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0.0000001 any </a:t>
            </a:r>
            <a:r>
              <a:rPr lang="en-US" strike="sngStrike" dirty="0" err="1" smtClean="0"/>
              <a:t>parnter</a:t>
            </a:r>
            <a:endParaRPr lang="en-US" strike="sngStrike" dirty="0"/>
          </a:p>
        </p:txBody>
      </p:sp>
      <p:sp>
        <p:nvSpPr>
          <p:cNvPr id="47" name="Rectangle 46"/>
          <p:cNvSpPr/>
          <p:nvPr/>
        </p:nvSpPr>
        <p:spPr>
          <a:xfrm>
            <a:off x="497789" y="4722239"/>
            <a:ext cx="1309890" cy="436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CHART</a:t>
            </a:r>
            <a:endParaRPr lang="en-US" b="1" dirty="0"/>
          </a:p>
        </p:txBody>
      </p:sp>
      <p:sp>
        <p:nvSpPr>
          <p:cNvPr id="48" name="Rectangle 47"/>
          <p:cNvSpPr/>
          <p:nvPr/>
        </p:nvSpPr>
        <p:spPr>
          <a:xfrm>
            <a:off x="471078" y="5209060"/>
            <a:ext cx="1350441" cy="7414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70253" y="5156186"/>
            <a:ext cx="962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TRAFFIC</a:t>
            </a:r>
            <a:endParaRPr lang="en-US" b="1" dirty="0"/>
          </a:p>
        </p:txBody>
      </p:sp>
      <p:sp>
        <p:nvSpPr>
          <p:cNvPr id="53" name="Freeform 52"/>
          <p:cNvSpPr/>
          <p:nvPr/>
        </p:nvSpPr>
        <p:spPr>
          <a:xfrm>
            <a:off x="507999" y="5547361"/>
            <a:ext cx="1299679" cy="270134"/>
          </a:xfrm>
          <a:custGeom>
            <a:avLst/>
            <a:gdLst>
              <a:gd name="connsiteX0" fmla="*/ 0 w 1206500"/>
              <a:gd name="connsiteY0" fmla="*/ 171867 h 257475"/>
              <a:gd name="connsiteX1" fmla="*/ 254000 w 1206500"/>
              <a:gd name="connsiteY1" fmla="*/ 6767 h 257475"/>
              <a:gd name="connsiteX2" fmla="*/ 469900 w 1206500"/>
              <a:gd name="connsiteY2" fmla="*/ 222667 h 257475"/>
              <a:gd name="connsiteX3" fmla="*/ 495300 w 1206500"/>
              <a:gd name="connsiteY3" fmla="*/ 235367 h 257475"/>
              <a:gd name="connsiteX4" fmla="*/ 660400 w 1206500"/>
              <a:gd name="connsiteY4" fmla="*/ 6767 h 257475"/>
              <a:gd name="connsiteX5" fmla="*/ 901700 w 1206500"/>
              <a:gd name="connsiteY5" fmla="*/ 70267 h 257475"/>
              <a:gd name="connsiteX6" fmla="*/ 990600 w 1206500"/>
              <a:gd name="connsiteY6" fmla="*/ 171867 h 257475"/>
              <a:gd name="connsiteX7" fmla="*/ 1104900 w 1206500"/>
              <a:gd name="connsiteY7" fmla="*/ 209967 h 257475"/>
              <a:gd name="connsiteX8" fmla="*/ 1206500 w 1206500"/>
              <a:gd name="connsiteY8" fmla="*/ 159167 h 25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6500" h="257475">
                <a:moveTo>
                  <a:pt x="0" y="171867"/>
                </a:moveTo>
                <a:cubicBezTo>
                  <a:pt x="87841" y="85083"/>
                  <a:pt x="175683" y="-1700"/>
                  <a:pt x="254000" y="6767"/>
                </a:cubicBezTo>
                <a:cubicBezTo>
                  <a:pt x="332317" y="15234"/>
                  <a:pt x="429683" y="184567"/>
                  <a:pt x="469900" y="222667"/>
                </a:cubicBezTo>
                <a:cubicBezTo>
                  <a:pt x="510117" y="260767"/>
                  <a:pt x="463550" y="271350"/>
                  <a:pt x="495300" y="235367"/>
                </a:cubicBezTo>
                <a:cubicBezTo>
                  <a:pt x="527050" y="199384"/>
                  <a:pt x="592667" y="34284"/>
                  <a:pt x="660400" y="6767"/>
                </a:cubicBezTo>
                <a:cubicBezTo>
                  <a:pt x="728133" y="-20750"/>
                  <a:pt x="846667" y="42750"/>
                  <a:pt x="901700" y="70267"/>
                </a:cubicBezTo>
                <a:cubicBezTo>
                  <a:pt x="956733" y="97784"/>
                  <a:pt x="956733" y="148584"/>
                  <a:pt x="990600" y="171867"/>
                </a:cubicBezTo>
                <a:cubicBezTo>
                  <a:pt x="1024467" y="195150"/>
                  <a:pt x="1068917" y="212084"/>
                  <a:pt x="1104900" y="209967"/>
                </a:cubicBezTo>
                <a:cubicBezTo>
                  <a:pt x="1140883" y="207850"/>
                  <a:pt x="1173691" y="183508"/>
                  <a:pt x="1206500" y="15916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471078" y="4229100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0.0000001</a:t>
            </a:r>
            <a:endParaRPr lang="en-US" dirty="0"/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0" y="4330700"/>
            <a:ext cx="2032000" cy="17112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8845" y="979929"/>
            <a:ext cx="579113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strike="sngStrike" dirty="0" smtClean="0"/>
              <a:t>I want to </a:t>
            </a:r>
          </a:p>
          <a:p>
            <a:r>
              <a:rPr lang="en-US" sz="6600" strike="sngStrike" dirty="0" smtClean="0"/>
              <a:t>be </a:t>
            </a:r>
          </a:p>
          <a:p>
            <a:r>
              <a:rPr lang="en-US" sz="6600" strike="sngStrike" dirty="0" smtClean="0"/>
              <a:t>somewhere else</a:t>
            </a:r>
            <a:endParaRPr lang="en-US" sz="6600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9080500" y="2059178"/>
            <a:ext cx="135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Sales: no</a:t>
            </a:r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>
            <a:off x="9080500" y="2059178"/>
            <a:ext cx="1117600" cy="54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9080500" y="2428510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Engineer: no</a:t>
            </a:r>
            <a:endParaRPr lang="en-US" dirty="0"/>
          </a:p>
        </p:txBody>
      </p:sp>
      <p:cxnSp>
        <p:nvCxnSpPr>
          <p:cNvPr id="63" name="Straight Connector 62"/>
          <p:cNvCxnSpPr/>
          <p:nvPr/>
        </p:nvCxnSpPr>
        <p:spPr>
          <a:xfrm>
            <a:off x="8864600" y="2605242"/>
            <a:ext cx="1463171" cy="46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9895473" y="2817673"/>
            <a:ext cx="1390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R&amp;D </a:t>
            </a:r>
            <a:r>
              <a:rPr lang="en-US" dirty="0" err="1" smtClean="0"/>
              <a:t>reseach</a:t>
            </a:r>
            <a:endParaRPr lang="en-US" dirty="0"/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9740900" y="2707055"/>
            <a:ext cx="1429425" cy="490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8649" y="1120336"/>
            <a:ext cx="1955212" cy="1577227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5001864" y="6369049"/>
            <a:ext cx="3654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Partner has an application for ….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8845" y="6403878"/>
            <a:ext cx="4386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 almost want be here: </a:t>
            </a:r>
            <a:r>
              <a:rPr lang="en-US" dirty="0"/>
              <a:t>Partner Channel Sales</a:t>
            </a:r>
          </a:p>
          <a:p>
            <a:endParaRPr lang="en-US" strike="sngStrike" dirty="0"/>
          </a:p>
        </p:txBody>
      </p:sp>
      <p:cxnSp>
        <p:nvCxnSpPr>
          <p:cNvPr id="71" name="Straight Connector 70"/>
          <p:cNvCxnSpPr>
            <a:stCxn id="69" idx="3"/>
          </p:cNvCxnSpPr>
          <p:nvPr/>
        </p:nvCxnSpPr>
        <p:spPr>
          <a:xfrm flipH="1" flipV="1">
            <a:off x="2202330" y="6553715"/>
            <a:ext cx="2193485" cy="173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EDDDFFE-38A5-4092-8393-F7BB4A75018B}"/>
              </a:ext>
            </a:extLst>
          </p:cNvPr>
          <p:cNvSpPr/>
          <p:nvPr/>
        </p:nvSpPr>
        <p:spPr>
          <a:xfrm>
            <a:off x="0" y="0"/>
            <a:ext cx="12192000" cy="8388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770" y="4619545"/>
            <a:ext cx="1333500" cy="1485900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6210300" y="1700068"/>
            <a:ext cx="431881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This Partner has a</a:t>
            </a:r>
          </a:p>
          <a:p>
            <a:r>
              <a:rPr lang="en-US" sz="4400" dirty="0" smtClean="0"/>
              <a:t>Web Service for …</a:t>
            </a:r>
            <a:endParaRPr lang="en-US" sz="4400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949" y="1047753"/>
            <a:ext cx="4116941" cy="33210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72300" y="3530600"/>
            <a:ext cx="19325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Public Disturbance</a:t>
            </a:r>
          </a:p>
          <a:p>
            <a:r>
              <a:rPr lang="en-US" dirty="0" smtClean="0"/>
              <a:t>Identity Theft</a:t>
            </a:r>
          </a:p>
          <a:p>
            <a:r>
              <a:rPr lang="en-US" dirty="0" smtClean="0"/>
              <a:t>§CPVA</a:t>
            </a:r>
          </a:p>
          <a:p>
            <a:r>
              <a:rPr lang="en-US" dirty="0" smtClean="0"/>
              <a:t>FBI WMD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563100" y="4368800"/>
            <a:ext cx="21528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Oliver, UBS</a:t>
            </a:r>
          </a:p>
          <a:p>
            <a:r>
              <a:rPr lang="en-US" strike="sngStrike" dirty="0" smtClean="0"/>
              <a:t>Oliver, </a:t>
            </a:r>
            <a:r>
              <a:rPr lang="en-US" strike="sngStrike" dirty="0" err="1" smtClean="0"/>
              <a:t>Sctoland</a:t>
            </a:r>
            <a:r>
              <a:rPr lang="en-US" strike="sngStrike" dirty="0" smtClean="0"/>
              <a:t> Bank</a:t>
            </a:r>
          </a:p>
          <a:p>
            <a:r>
              <a:rPr lang="en-US" strike="sngStrike" dirty="0" smtClean="0"/>
              <a:t>Oliver, </a:t>
            </a:r>
            <a:endParaRPr lang="en-US" strike="sngStrike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399" y="4881265"/>
            <a:ext cx="1240481" cy="1006618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357" y="4852095"/>
            <a:ext cx="747691" cy="105973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7483449" y="4996427"/>
            <a:ext cx="2260599" cy="732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9597212" y="3554012"/>
            <a:ext cx="42375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Free(pizza)</a:t>
            </a:r>
            <a:r>
              <a:rPr lang="en-US" dirty="0" err="1" smtClean="0"/>
              <a:t>surfboard.nonPolcieDEA</a:t>
            </a:r>
            <a:r>
              <a:rPr lang="en-US" dirty="0" smtClean="0"/>
              <a:t>(</a:t>
            </a:r>
            <a:r>
              <a:rPr lang="en-US" strike="sngStrike" dirty="0" err="1" smtClean="0"/>
              <a:t>herion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nonPoclieContetnItem</a:t>
            </a:r>
            <a:r>
              <a:rPr lang="en-US" dirty="0" smtClean="0"/>
              <a:t>(</a:t>
            </a:r>
            <a:r>
              <a:rPr lang="en-US" strike="sngStrike" dirty="0" smtClean="0"/>
              <a:t>boardroom</a:t>
            </a:r>
            <a:r>
              <a:rPr lang="en-US" dirty="0" smtClean="0"/>
              <a:t>)</a:t>
            </a:r>
          </a:p>
          <a:p>
            <a:r>
              <a:rPr lang="en-US" dirty="0" smtClean="0"/>
              <a:t>IPX 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382258" y="6356190"/>
            <a:ext cx="4874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https://www.ibm.com/partnerworld/bpdirectory/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198" y="5156790"/>
            <a:ext cx="1795462" cy="1074027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382198" y="4852095"/>
            <a:ext cx="2124572" cy="1504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27" idx="1"/>
          </p:cNvCxnSpPr>
          <p:nvPr/>
        </p:nvCxnSpPr>
        <p:spPr>
          <a:xfrm flipH="1">
            <a:off x="382258" y="6540856"/>
            <a:ext cx="49824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198" y="3821483"/>
            <a:ext cx="1614514" cy="965786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3924300" y="497178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b="1" dirty="0">
                <a:solidFill>
                  <a:srgbClr val="323232"/>
                </a:solidFill>
                <a:latin typeface="inherit"/>
              </a:rPr>
              <a:t>Address</a:t>
            </a:r>
            <a:r>
              <a:rPr lang="en-US" dirty="0">
                <a:solidFill>
                  <a:srgbClr val="323232"/>
                </a:solidFill>
                <a:latin typeface="inherit"/>
              </a:rPr>
              <a:t>11 Broadway Suite </a:t>
            </a:r>
            <a:r>
              <a:rPr lang="en-US" dirty="0" smtClean="0">
                <a:solidFill>
                  <a:srgbClr val="323232"/>
                </a:solidFill>
                <a:latin typeface="inherit"/>
              </a:rPr>
              <a:t>552</a:t>
            </a:r>
          </a:p>
          <a:p>
            <a:pPr fontAlgn="base"/>
            <a:r>
              <a:rPr lang="en-US" dirty="0" smtClean="0">
                <a:solidFill>
                  <a:srgbClr val="323232"/>
                </a:solidFill>
                <a:latin typeface="inherit"/>
              </a:rPr>
              <a:t>New </a:t>
            </a:r>
            <a:r>
              <a:rPr lang="en-US" dirty="0">
                <a:solidFill>
                  <a:srgbClr val="323232"/>
                </a:solidFill>
                <a:latin typeface="inherit"/>
              </a:rPr>
              <a:t>York, New </a:t>
            </a:r>
            <a:r>
              <a:rPr lang="en-US" dirty="0" err="1">
                <a:solidFill>
                  <a:srgbClr val="323232"/>
                </a:solidFill>
                <a:latin typeface="inherit"/>
              </a:rPr>
              <a:t>YorkUS</a:t>
            </a:r>
            <a:endParaRPr lang="en-US" dirty="0">
              <a:solidFill>
                <a:srgbClr val="323232"/>
              </a:solidFill>
              <a:latin typeface="inherit"/>
            </a:endParaRPr>
          </a:p>
          <a:p>
            <a:pPr fontAlgn="base"/>
            <a:r>
              <a:rPr lang="en-US" b="1" dirty="0">
                <a:solidFill>
                  <a:srgbClr val="323232"/>
                </a:solidFill>
                <a:latin typeface="inherit"/>
              </a:rPr>
              <a:t>Telephone</a:t>
            </a:r>
            <a:r>
              <a:rPr lang="en-US" dirty="0">
                <a:solidFill>
                  <a:srgbClr val="323232"/>
                </a:solidFill>
                <a:latin typeface="inherit"/>
              </a:rPr>
              <a:t>+1 212 6773873</a:t>
            </a:r>
          </a:p>
          <a:p>
            <a:pPr fontAlgn="base"/>
            <a:r>
              <a:rPr lang="en-US" dirty="0">
                <a:solidFill>
                  <a:srgbClr val="3B6CAA"/>
                </a:solidFill>
                <a:latin typeface="inherit"/>
                <a:hlinkClick r:id="rId7"/>
              </a:rPr>
              <a:t>http://www.mfsp.com</a:t>
            </a:r>
            <a:endParaRPr lang="en-US" b="0" i="0" dirty="0">
              <a:solidFill>
                <a:srgbClr val="323232"/>
              </a:solidFill>
              <a:effectLst/>
              <a:latin typeface="inheri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898920" y="3202809"/>
            <a:ext cx="3336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WWI(</a:t>
            </a:r>
            <a:r>
              <a:rPr lang="en-US" sz="800" strike="sngStrike" dirty="0" smtClean="0"/>
              <a:t>6c,tim,sexwax</a:t>
            </a:r>
            <a:r>
              <a:rPr lang="en-US" dirty="0" smtClean="0"/>
              <a:t> </a:t>
            </a:r>
            <a:r>
              <a:rPr lang="en-US" strike="sngStrike" dirty="0" smtClean="0"/>
              <a:t>GOLDEN/BLUE</a:t>
            </a:r>
            <a:r>
              <a:rPr lang="en-US" dirty="0" smtClean="0"/>
              <a:t>).</a:t>
            </a:r>
            <a:r>
              <a:rPr lang="en-US" strike="sngStrike" dirty="0" err="1" smtClean="0"/>
              <a:t>marx</a:t>
            </a:r>
            <a:endParaRPr lang="en-US" strike="sngStrike" dirty="0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4298868" y="4881265"/>
            <a:ext cx="1911432" cy="1349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083359" y="4881265"/>
            <a:ext cx="1173182" cy="847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584868" y="6128740"/>
            <a:ext cx="5561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Partner Channel Sales</a:t>
            </a:r>
          </a:p>
          <a:p>
            <a:r>
              <a:rPr lang="en-US" b="1" strike="sngStrike" dirty="0" smtClean="0"/>
              <a:t>Andy Moore, </a:t>
            </a:r>
            <a:r>
              <a:rPr lang="en-US" b="1" strike="sngStrike" dirty="0" err="1" smtClean="0"/>
              <a:t>Statigic</a:t>
            </a:r>
            <a:r>
              <a:rPr lang="en-US" b="1" strike="sngStrike" dirty="0" smtClean="0"/>
              <a:t> Alliance; Date: </a:t>
            </a:r>
            <a:r>
              <a:rPr lang="en-US" b="1" strike="sngStrike" dirty="0" err="1" smtClean="0"/>
              <a:t>Releae</a:t>
            </a:r>
            <a:r>
              <a:rPr lang="en-US" b="1" strike="sngStrike" dirty="0" smtClean="0"/>
              <a:t> </a:t>
            </a:r>
            <a:r>
              <a:rPr lang="en-US" b="1" strike="sngStrike" dirty="0" err="1" smtClean="0"/>
              <a:t>Cooporaiton</a:t>
            </a:r>
            <a:endParaRPr lang="en-US" b="1" strike="sngStrike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775A38E-AB79-4A1D-B691-4AA2748A3A36}"/>
              </a:ext>
            </a:extLst>
          </p:cNvPr>
          <p:cNvSpPr/>
          <p:nvPr/>
        </p:nvSpPr>
        <p:spPr>
          <a:xfrm>
            <a:off x="0" y="838899"/>
            <a:ext cx="12192000" cy="1098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cxnSp>
        <p:nvCxnSpPr>
          <p:cNvPr id="65" name="Straight Connector 64"/>
          <p:cNvCxnSpPr/>
          <p:nvPr/>
        </p:nvCxnSpPr>
        <p:spPr>
          <a:xfrm>
            <a:off x="382198" y="3716977"/>
            <a:ext cx="1795462" cy="1279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 flipV="1">
            <a:off x="9096499" y="1816925"/>
            <a:ext cx="1104405" cy="807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 flipV="1">
            <a:off x="9597212" y="2624447"/>
            <a:ext cx="931899" cy="522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292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EDDDFFE-38A5-4092-8393-F7BB4A75018B}"/>
              </a:ext>
            </a:extLst>
          </p:cNvPr>
          <p:cNvSpPr/>
          <p:nvPr/>
        </p:nvSpPr>
        <p:spPr>
          <a:xfrm>
            <a:off x="0" y="0"/>
            <a:ext cx="12192000" cy="8388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9629"/>
            <a:ext cx="4116941" cy="3321047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1775A38E-AB79-4A1D-B691-4AA2748A3A36}"/>
              </a:ext>
            </a:extLst>
          </p:cNvPr>
          <p:cNvSpPr/>
          <p:nvPr/>
        </p:nvSpPr>
        <p:spPr>
          <a:xfrm>
            <a:off x="0" y="838899"/>
            <a:ext cx="12192000" cy="1098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738" y="1059629"/>
            <a:ext cx="5423854" cy="30373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715360" y="1787648"/>
            <a:ext cx="2476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Wells Inspector</a:t>
            </a:r>
            <a:endParaRPr lang="en-US" sz="2800" b="1" dirty="0"/>
          </a:p>
        </p:txBody>
      </p:sp>
      <p:cxnSp>
        <p:nvCxnSpPr>
          <p:cNvPr id="6" name="Straight Connector 5"/>
          <p:cNvCxnSpPr/>
          <p:nvPr/>
        </p:nvCxnSpPr>
        <p:spPr>
          <a:xfrm flipH="1" flipV="1">
            <a:off x="10022774" y="1555668"/>
            <a:ext cx="570016" cy="1022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13216" y="5058888"/>
            <a:ext cx="3310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PwC; IGS, </a:t>
            </a:r>
            <a:r>
              <a:rPr lang="en-US" dirty="0" err="1" smtClean="0"/>
              <a:t>Capgmini</a:t>
            </a:r>
            <a:r>
              <a:rPr lang="en-US" dirty="0" smtClean="0"/>
              <a:t>, </a:t>
            </a:r>
          </a:p>
          <a:p>
            <a:r>
              <a:rPr lang="en-US" dirty="0"/>
              <a:t>	</a:t>
            </a:r>
            <a:r>
              <a:rPr lang="en-US" dirty="0" err="1" smtClean="0"/>
              <a:t>McKennsy</a:t>
            </a:r>
            <a:r>
              <a:rPr lang="en-US" dirty="0" smtClean="0"/>
              <a:t>(FREE(PIZZA)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388924" y="5343896"/>
            <a:ext cx="3274667" cy="45126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SF.message</a:t>
            </a:r>
            <a:r>
              <a:rPr lang="en-US" dirty="0" smtClean="0"/>
              <a:t> </a:t>
            </a:r>
            <a:r>
              <a:rPr lang="en-US" dirty="0" err="1" smtClean="0"/>
              <a:t>byclec</a:t>
            </a:r>
            <a:r>
              <a:rPr lang="en-US" dirty="0" smtClean="0"/>
              <a:t>. §</a:t>
            </a:r>
            <a:r>
              <a:rPr lang="en-US" dirty="0" err="1" smtClean="0"/>
              <a:t>Posseion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6623802" y="5557652"/>
            <a:ext cx="1878930" cy="47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388924" y="4785756"/>
            <a:ext cx="3274667" cy="45126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§Public Disturbance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307379" y="5152689"/>
            <a:ext cx="2256311" cy="145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576945" y="5427023"/>
            <a:ext cx="2031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</a:t>
            </a:r>
          </a:p>
          <a:p>
            <a:r>
              <a:rPr lang="en-US" dirty="0" smtClean="0"/>
              <a:t>JFK(</a:t>
            </a:r>
            <a:r>
              <a:rPr lang="en-US" strike="sngStrike" dirty="0" smtClean="0"/>
              <a:t>vice </a:t>
            </a:r>
            <a:r>
              <a:rPr lang="en-US" strike="sngStrike" dirty="0" err="1" smtClean="0"/>
              <a:t>preise</a:t>
            </a:r>
            <a:r>
              <a:rPr lang="en-US" strike="sngStrike" dirty="0" smtClean="0"/>
              <a:t> visa)</a:t>
            </a:r>
            <a:endParaRPr lang="en-US" strike="sngStrike" dirty="0"/>
          </a:p>
        </p:txBody>
      </p:sp>
      <p:sp>
        <p:nvSpPr>
          <p:cNvPr id="38" name="Rectangle 37"/>
          <p:cNvSpPr/>
          <p:nvPr/>
        </p:nvSpPr>
        <p:spPr>
          <a:xfrm>
            <a:off x="4751591" y="5689599"/>
            <a:ext cx="593144" cy="45126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Irish</a:t>
            </a:r>
            <a:endParaRPr lang="en-US" strike="sngStrike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690" y="4567959"/>
            <a:ext cx="524184" cy="669059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0045690" y="4676857"/>
            <a:ext cx="689604" cy="4512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0735294" y="5520553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Angola</a:t>
            </a:r>
            <a:endParaRPr lang="en-US" dirty="0"/>
          </a:p>
        </p:txBody>
      </p:sp>
      <p:cxnSp>
        <p:nvCxnSpPr>
          <p:cNvPr id="24" name="Straight Connector 23"/>
          <p:cNvCxnSpPr>
            <a:endCxn id="22" idx="3"/>
          </p:cNvCxnSpPr>
          <p:nvPr/>
        </p:nvCxnSpPr>
        <p:spPr>
          <a:xfrm flipV="1">
            <a:off x="10631804" y="5705219"/>
            <a:ext cx="935769" cy="75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813964" y="4380676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KING.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20634" y="4492191"/>
            <a:ext cx="2729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ITIL Mapping IT to Business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43636" y="4274200"/>
            <a:ext cx="2093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1D8723 Consultant: </a:t>
            </a:r>
            <a:endParaRPr lang="en-US" strike="sngStrike" dirty="0"/>
          </a:p>
        </p:txBody>
      </p:sp>
      <p:cxnSp>
        <p:nvCxnSpPr>
          <p:cNvPr id="33" name="Straight Connector 32"/>
          <p:cNvCxnSpPr>
            <a:stCxn id="26" idx="3"/>
            <a:endCxn id="26" idx="1"/>
          </p:cNvCxnSpPr>
          <p:nvPr/>
        </p:nvCxnSpPr>
        <p:spPr>
          <a:xfrm flipH="1">
            <a:off x="320634" y="4676857"/>
            <a:ext cx="27295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3506" y="4420881"/>
            <a:ext cx="318820" cy="355257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3758641" y="4322799"/>
            <a:ext cx="12646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strike="sngStrike" dirty="0" smtClean="0"/>
              <a:t>Oliver, </a:t>
            </a:r>
            <a:r>
              <a:rPr lang="en-US" sz="800" strike="sngStrike" dirty="0" err="1" smtClean="0"/>
              <a:t>Sctoland</a:t>
            </a:r>
            <a:r>
              <a:rPr lang="en-US" sz="800" strike="sngStrike" dirty="0" smtClean="0"/>
              <a:t> Bank</a:t>
            </a:r>
          </a:p>
          <a:p>
            <a:r>
              <a:rPr lang="en-US" sz="800" strike="sngStrike" dirty="0" smtClean="0"/>
              <a:t>Oliver, UBS</a:t>
            </a:r>
            <a:endParaRPr lang="en-US" sz="800" strike="sngStrike" dirty="0"/>
          </a:p>
        </p:txBody>
      </p:sp>
      <p:sp>
        <p:nvSpPr>
          <p:cNvPr id="42" name="TextBox 41"/>
          <p:cNvSpPr txBox="1"/>
          <p:nvPr/>
        </p:nvSpPr>
        <p:spPr>
          <a:xfrm>
            <a:off x="4953369" y="4121551"/>
            <a:ext cx="1891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He needs a(h). </a:t>
            </a:r>
          </a:p>
          <a:p>
            <a:r>
              <a:rPr lang="en-US" dirty="0" smtClean="0"/>
              <a:t>Web Service for …</a:t>
            </a:r>
            <a:endParaRPr lang="en-US" dirty="0"/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330404" y="4700744"/>
            <a:ext cx="6524600" cy="152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330404" y="4117787"/>
            <a:ext cx="6524600" cy="152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10124517" y="5360834"/>
            <a:ext cx="1981089" cy="12033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LARRY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10390492" y="4117787"/>
            <a:ext cx="563187" cy="298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9663591" y="3634247"/>
            <a:ext cx="2442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</a:t>
            </a:r>
            <a:r>
              <a:rPr lang="en-US" strike="sngStrike" dirty="0" err="1" smtClean="0"/>
              <a:t>phil</a:t>
            </a:r>
            <a:r>
              <a:rPr lang="en-US" strike="sngStrike" dirty="0" smtClean="0"/>
              <a:t>(Kimber)</a:t>
            </a:r>
          </a:p>
          <a:p>
            <a:r>
              <a:rPr lang="en-US" dirty="0"/>
              <a:t>	</a:t>
            </a:r>
            <a:r>
              <a:rPr lang="en-US" strike="sngStrike" dirty="0" err="1" smtClean="0"/>
              <a:t>convient</a:t>
            </a:r>
            <a:r>
              <a:rPr lang="en-US" strike="sngStrike" dirty="0" smtClean="0"/>
              <a:t> store</a:t>
            </a:r>
            <a:endParaRPr lang="en-US" strike="sngStrike" dirty="0"/>
          </a:p>
        </p:txBody>
      </p:sp>
      <p:sp>
        <p:nvSpPr>
          <p:cNvPr id="55" name="TextBox 54"/>
          <p:cNvSpPr txBox="1"/>
          <p:nvPr/>
        </p:nvSpPr>
        <p:spPr>
          <a:xfrm>
            <a:off x="10133369" y="5746582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Visa HQ</a:t>
            </a:r>
            <a:endParaRPr lang="en-US" strike="sngStrike" dirty="0"/>
          </a:p>
        </p:txBody>
      </p:sp>
      <p:sp>
        <p:nvSpPr>
          <p:cNvPr id="56" name="Rectangle 55"/>
          <p:cNvSpPr/>
          <p:nvPr/>
        </p:nvSpPr>
        <p:spPr>
          <a:xfrm>
            <a:off x="10086726" y="5308669"/>
            <a:ext cx="396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SF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758622" y="4568824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Angola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11172337" y="5405137"/>
            <a:ext cx="9332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Oliver Copy SAP</a:t>
            </a:r>
            <a:endParaRPr lang="en-US" sz="900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11463338" y="581823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11136903" y="4519772"/>
            <a:ext cx="100649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PREA</a:t>
            </a:r>
          </a:p>
          <a:p>
            <a:r>
              <a:rPr lang="en-US" sz="800" strike="sngStrike" dirty="0" smtClean="0"/>
              <a:t>Anal camera</a:t>
            </a:r>
          </a:p>
          <a:p>
            <a:r>
              <a:rPr lang="en-US" dirty="0" smtClean="0"/>
              <a:t>IPX PAUL</a:t>
            </a:r>
          </a:p>
          <a:p>
            <a:r>
              <a:rPr lang="en-US" sz="800" strike="sngStrike" dirty="0" err="1" smtClean="0"/>
              <a:t>andy</a:t>
            </a:r>
            <a:endParaRPr lang="en-US" sz="800" strike="sngStrike" dirty="0"/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11605364" y="5237018"/>
            <a:ext cx="142026" cy="168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 flipV="1">
            <a:off x="11305309" y="5780986"/>
            <a:ext cx="47501" cy="150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8264953" y="6271545"/>
            <a:ext cx="16706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Ghocheo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kito</a:t>
            </a:r>
            <a:r>
              <a:rPr lang="en-US" sz="800" dirty="0" smtClean="0"/>
              <a:t>, </a:t>
            </a:r>
            <a:r>
              <a:rPr lang="en-US" sz="800" dirty="0" err="1" smtClean="0"/>
              <a:t>nonPceCouty</a:t>
            </a:r>
            <a:r>
              <a:rPr lang="en-US" sz="800" dirty="0" smtClean="0"/>
              <a:t>(</a:t>
            </a:r>
            <a:r>
              <a:rPr lang="en-US" sz="800" strike="sngStrike" dirty="0" err="1" smtClean="0"/>
              <a:t>angoa</a:t>
            </a:r>
            <a:r>
              <a:rPr lang="en-US" sz="800" dirty="0" smtClean="0"/>
              <a:t>)</a:t>
            </a:r>
            <a:endParaRPr lang="en-US" sz="800" dirty="0"/>
          </a:p>
        </p:txBody>
      </p:sp>
      <p:sp>
        <p:nvSpPr>
          <p:cNvPr id="67" name="TextBox 66"/>
          <p:cNvSpPr txBox="1"/>
          <p:nvPr/>
        </p:nvSpPr>
        <p:spPr>
          <a:xfrm>
            <a:off x="8224095" y="6009935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Visa Angola</a:t>
            </a:r>
            <a:endParaRPr lang="en-US" dirty="0"/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8026257" y="6115914"/>
            <a:ext cx="1355249" cy="263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9590901" y="5705219"/>
            <a:ext cx="892087" cy="435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9663591" y="6552760"/>
            <a:ext cx="256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41.CHECKPOINT CHARLIE</a:t>
            </a:r>
            <a:endParaRPr lang="en-US" b="1" dirty="0"/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4092073" y="5487104"/>
            <a:ext cx="2271983" cy="664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3141959" y="4831388"/>
            <a:ext cx="73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W/SAM Swat</a:t>
            </a:r>
          </a:p>
          <a:p>
            <a:r>
              <a:rPr lang="en-US" sz="800" strike="sngStrike" dirty="0" err="1" smtClean="0"/>
              <a:t>Tivili</a:t>
            </a:r>
            <a:r>
              <a:rPr lang="en-US" sz="800" strike="sngStrike" dirty="0" smtClean="0"/>
              <a:t> Swat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32762423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EDDDFFE-38A5-4092-8393-F7BB4A75018B}"/>
              </a:ext>
            </a:extLst>
          </p:cNvPr>
          <p:cNvSpPr/>
          <p:nvPr/>
        </p:nvSpPr>
        <p:spPr>
          <a:xfrm>
            <a:off x="0" y="0"/>
            <a:ext cx="12192000" cy="8388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75A38E-AB79-4A1D-B691-4AA2748A3A36}"/>
              </a:ext>
            </a:extLst>
          </p:cNvPr>
          <p:cNvSpPr/>
          <p:nvPr/>
        </p:nvSpPr>
        <p:spPr>
          <a:xfrm>
            <a:off x="0" y="838899"/>
            <a:ext cx="12192000" cy="1098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370" y="4556045"/>
            <a:ext cx="1333500" cy="14859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193" y="3829242"/>
            <a:ext cx="726803" cy="72680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151" y="2125558"/>
            <a:ext cx="1240874" cy="116299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4744930" y="3829242"/>
            <a:ext cx="1101940" cy="501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469606" y="2172040"/>
            <a:ext cx="13403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337AB7"/>
                </a:solidFill>
                <a:latin typeface="Menlo"/>
                <a:hlinkClick r:id="rId5"/>
              </a:rPr>
              <a:t>https://ics2wsa.ic3.com/commerce/1.x/transactionProcessor/CyberSourceTransaction_1.207.wsdl</a:t>
            </a:r>
            <a:endParaRPr lang="en-US" sz="800" dirty="0"/>
          </a:p>
        </p:txBody>
      </p:sp>
      <p:sp>
        <p:nvSpPr>
          <p:cNvPr id="20" name="Rectangle 19"/>
          <p:cNvSpPr/>
          <p:nvPr/>
        </p:nvSpPr>
        <p:spPr>
          <a:xfrm>
            <a:off x="3860359" y="2172040"/>
            <a:ext cx="1309890" cy="436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CHART</a:t>
            </a:r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>
            <a:off x="3819808" y="2652239"/>
            <a:ext cx="1350441" cy="5452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73386" y="2833184"/>
            <a:ext cx="772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800" dirty="0" smtClean="0"/>
          </a:p>
          <a:p>
            <a:r>
              <a:rPr lang="en-US" sz="800" dirty="0" smtClean="0"/>
              <a:t>Scotland bank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830141" y="2605242"/>
            <a:ext cx="843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CLIENT</a:t>
            </a:r>
            <a:endParaRPr lang="en-US" b="1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3836942" y="2908739"/>
            <a:ext cx="906119" cy="262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605679" y="2966610"/>
            <a:ext cx="47160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 $0.00</a:t>
            </a:r>
          </a:p>
        </p:txBody>
      </p:sp>
      <p:sp>
        <p:nvSpPr>
          <p:cNvPr id="2" name="Rectangle 1"/>
          <p:cNvSpPr/>
          <p:nvPr/>
        </p:nvSpPr>
        <p:spPr>
          <a:xfrm>
            <a:off x="3594100" y="2059178"/>
            <a:ext cx="4305300" cy="13298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467589" y="1530881"/>
            <a:ext cx="2082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COMPUTER SCREEN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670800" y="4330700"/>
            <a:ext cx="1721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 have one client</a:t>
            </a:r>
            <a:endParaRPr lang="en-US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9476006" y="4330700"/>
            <a:ext cx="2258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Scotland Bank Partner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392553" y="4889500"/>
            <a:ext cx="11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iSoaGroup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064500" y="470003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IBM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064500" y="558113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IBM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0689264" y="5182632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LabCorp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556141" y="5551964"/>
            <a:ext cx="164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Existing </a:t>
            </a:r>
            <a:r>
              <a:rPr lang="en-US" strike="sngStrike" dirty="0" err="1" smtClean="0"/>
              <a:t>Parnter</a:t>
            </a:r>
            <a:endParaRPr lang="en-US" strike="sngStrike" dirty="0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10846708" y="5069364"/>
            <a:ext cx="323617" cy="48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9563924" y="4700032"/>
            <a:ext cx="763847" cy="55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4" idx="2"/>
            <a:endCxn id="5" idx="2"/>
          </p:cNvCxnSpPr>
          <p:nvPr/>
        </p:nvCxnSpPr>
        <p:spPr>
          <a:xfrm flipV="1">
            <a:off x="8346789" y="4700032"/>
            <a:ext cx="184888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endCxn id="16" idx="0"/>
          </p:cNvCxnSpPr>
          <p:nvPr/>
        </p:nvCxnSpPr>
        <p:spPr>
          <a:xfrm flipV="1">
            <a:off x="8175623" y="5581134"/>
            <a:ext cx="171166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9740900" y="4330700"/>
            <a:ext cx="1637293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740900" y="3954502"/>
            <a:ext cx="2318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0.0000001 any </a:t>
            </a:r>
            <a:r>
              <a:rPr lang="en-US" strike="sngStrike" dirty="0" err="1" smtClean="0"/>
              <a:t>parnter</a:t>
            </a:r>
            <a:endParaRPr lang="en-US" strike="sngStrike" dirty="0"/>
          </a:p>
        </p:txBody>
      </p:sp>
      <p:sp>
        <p:nvSpPr>
          <p:cNvPr id="47" name="Rectangle 46"/>
          <p:cNvSpPr/>
          <p:nvPr/>
        </p:nvSpPr>
        <p:spPr>
          <a:xfrm>
            <a:off x="497789" y="4722239"/>
            <a:ext cx="1309890" cy="436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CHART</a:t>
            </a:r>
            <a:endParaRPr lang="en-US" b="1" dirty="0"/>
          </a:p>
        </p:txBody>
      </p:sp>
      <p:sp>
        <p:nvSpPr>
          <p:cNvPr id="48" name="Rectangle 47"/>
          <p:cNvSpPr/>
          <p:nvPr/>
        </p:nvSpPr>
        <p:spPr>
          <a:xfrm>
            <a:off x="471078" y="5209060"/>
            <a:ext cx="1350441" cy="7414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98590" y="5156186"/>
            <a:ext cx="705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strike="sngStrike" dirty="0" smtClean="0"/>
              <a:t>Wells</a:t>
            </a:r>
            <a:endParaRPr lang="en-US" b="1" strike="sngStrike" dirty="0"/>
          </a:p>
        </p:txBody>
      </p:sp>
      <p:sp>
        <p:nvSpPr>
          <p:cNvPr id="53" name="Freeform 52"/>
          <p:cNvSpPr/>
          <p:nvPr/>
        </p:nvSpPr>
        <p:spPr>
          <a:xfrm>
            <a:off x="507999" y="5547361"/>
            <a:ext cx="1299679" cy="270134"/>
          </a:xfrm>
          <a:custGeom>
            <a:avLst/>
            <a:gdLst>
              <a:gd name="connsiteX0" fmla="*/ 0 w 1206500"/>
              <a:gd name="connsiteY0" fmla="*/ 171867 h 257475"/>
              <a:gd name="connsiteX1" fmla="*/ 254000 w 1206500"/>
              <a:gd name="connsiteY1" fmla="*/ 6767 h 257475"/>
              <a:gd name="connsiteX2" fmla="*/ 469900 w 1206500"/>
              <a:gd name="connsiteY2" fmla="*/ 222667 h 257475"/>
              <a:gd name="connsiteX3" fmla="*/ 495300 w 1206500"/>
              <a:gd name="connsiteY3" fmla="*/ 235367 h 257475"/>
              <a:gd name="connsiteX4" fmla="*/ 660400 w 1206500"/>
              <a:gd name="connsiteY4" fmla="*/ 6767 h 257475"/>
              <a:gd name="connsiteX5" fmla="*/ 901700 w 1206500"/>
              <a:gd name="connsiteY5" fmla="*/ 70267 h 257475"/>
              <a:gd name="connsiteX6" fmla="*/ 990600 w 1206500"/>
              <a:gd name="connsiteY6" fmla="*/ 171867 h 257475"/>
              <a:gd name="connsiteX7" fmla="*/ 1104900 w 1206500"/>
              <a:gd name="connsiteY7" fmla="*/ 209967 h 257475"/>
              <a:gd name="connsiteX8" fmla="*/ 1206500 w 1206500"/>
              <a:gd name="connsiteY8" fmla="*/ 159167 h 257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06500" h="257475">
                <a:moveTo>
                  <a:pt x="0" y="171867"/>
                </a:moveTo>
                <a:cubicBezTo>
                  <a:pt x="87841" y="85083"/>
                  <a:pt x="175683" y="-1700"/>
                  <a:pt x="254000" y="6767"/>
                </a:cubicBezTo>
                <a:cubicBezTo>
                  <a:pt x="332317" y="15234"/>
                  <a:pt x="429683" y="184567"/>
                  <a:pt x="469900" y="222667"/>
                </a:cubicBezTo>
                <a:cubicBezTo>
                  <a:pt x="510117" y="260767"/>
                  <a:pt x="463550" y="271350"/>
                  <a:pt x="495300" y="235367"/>
                </a:cubicBezTo>
                <a:cubicBezTo>
                  <a:pt x="527050" y="199384"/>
                  <a:pt x="592667" y="34284"/>
                  <a:pt x="660400" y="6767"/>
                </a:cubicBezTo>
                <a:cubicBezTo>
                  <a:pt x="728133" y="-20750"/>
                  <a:pt x="846667" y="42750"/>
                  <a:pt x="901700" y="70267"/>
                </a:cubicBezTo>
                <a:cubicBezTo>
                  <a:pt x="956733" y="97784"/>
                  <a:pt x="956733" y="148584"/>
                  <a:pt x="990600" y="171867"/>
                </a:cubicBezTo>
                <a:cubicBezTo>
                  <a:pt x="1024467" y="195150"/>
                  <a:pt x="1068917" y="212084"/>
                  <a:pt x="1104900" y="209967"/>
                </a:cubicBezTo>
                <a:cubicBezTo>
                  <a:pt x="1140883" y="207850"/>
                  <a:pt x="1173691" y="183508"/>
                  <a:pt x="1206500" y="15916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471078" y="4229100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0.0000001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8845" y="979929"/>
            <a:ext cx="579113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strike="sngStrike" dirty="0" smtClean="0"/>
              <a:t>I may not </a:t>
            </a:r>
          </a:p>
          <a:p>
            <a:r>
              <a:rPr lang="en-US" sz="6600" strike="sngStrike" dirty="0" smtClean="0"/>
              <a:t>want to be </a:t>
            </a:r>
          </a:p>
          <a:p>
            <a:r>
              <a:rPr lang="en-US" sz="6600" strike="sngStrike" dirty="0" smtClean="0"/>
              <a:t>somewhere else</a:t>
            </a:r>
            <a:endParaRPr lang="en-US" sz="6600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9080500" y="2059178"/>
            <a:ext cx="135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Sales: no</a:t>
            </a:r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>
            <a:off x="9080500" y="2059178"/>
            <a:ext cx="1117600" cy="54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9080500" y="2428510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Engineer: no</a:t>
            </a:r>
            <a:endParaRPr lang="en-US" dirty="0"/>
          </a:p>
        </p:txBody>
      </p:sp>
      <p:cxnSp>
        <p:nvCxnSpPr>
          <p:cNvPr id="63" name="Straight Connector 62"/>
          <p:cNvCxnSpPr/>
          <p:nvPr/>
        </p:nvCxnSpPr>
        <p:spPr>
          <a:xfrm>
            <a:off x="8864600" y="2605242"/>
            <a:ext cx="1463171" cy="46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9895473" y="2817673"/>
            <a:ext cx="1390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R&amp;D </a:t>
            </a:r>
            <a:r>
              <a:rPr lang="en-US" dirty="0" err="1" smtClean="0"/>
              <a:t>reseach</a:t>
            </a:r>
            <a:endParaRPr lang="en-US" dirty="0"/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9740900" y="2707055"/>
            <a:ext cx="1429425" cy="490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8649" y="1120336"/>
            <a:ext cx="1955212" cy="1577227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5001864" y="6369049"/>
            <a:ext cx="3654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Partner has an application for ….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8845" y="6403878"/>
            <a:ext cx="4386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 almost want be here: </a:t>
            </a:r>
            <a:r>
              <a:rPr lang="en-US" dirty="0"/>
              <a:t>Partner Channel Sales</a:t>
            </a:r>
          </a:p>
          <a:p>
            <a:endParaRPr lang="en-US" strike="sngStrike" dirty="0"/>
          </a:p>
        </p:txBody>
      </p:sp>
      <p:cxnSp>
        <p:nvCxnSpPr>
          <p:cNvPr id="71" name="Straight Connector 70"/>
          <p:cNvCxnSpPr>
            <a:stCxn id="69" idx="3"/>
          </p:cNvCxnSpPr>
          <p:nvPr/>
        </p:nvCxnSpPr>
        <p:spPr>
          <a:xfrm flipH="1" flipV="1">
            <a:off x="2202330" y="6553715"/>
            <a:ext cx="2193485" cy="173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202330" y="3197442"/>
            <a:ext cx="1894657" cy="238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978802" y="3043218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LabCorp</a:t>
            </a:r>
            <a:endParaRPr lang="en-US" strike="sngStrike" dirty="0"/>
          </a:p>
        </p:txBody>
      </p:sp>
      <p:cxnSp>
        <p:nvCxnSpPr>
          <p:cNvPr id="27" name="Straight Connector 26"/>
          <p:cNvCxnSpPr/>
          <p:nvPr/>
        </p:nvCxnSpPr>
        <p:spPr>
          <a:xfrm flipH="1" flipV="1">
            <a:off x="629392" y="4079971"/>
            <a:ext cx="1572938" cy="2118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995574" y="3997512"/>
            <a:ext cx="1572938" cy="2118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 flipV="1">
            <a:off x="210758" y="4413766"/>
            <a:ext cx="1434587" cy="1875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162192" y="4586476"/>
            <a:ext cx="18004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0.1 </a:t>
            </a:r>
            <a:r>
              <a:rPr lang="en-US" sz="800" dirty="0" err="1" smtClean="0"/>
              <a:t>tnt</a:t>
            </a:r>
            <a:r>
              <a:rPr lang="en-US" sz="800" dirty="0" smtClean="0"/>
              <a:t> cartoon network</a:t>
            </a:r>
          </a:p>
          <a:p>
            <a:r>
              <a:rPr lang="en-US" sz="800" dirty="0"/>
              <a:t>	</a:t>
            </a:r>
            <a:r>
              <a:rPr lang="en-US" sz="800" dirty="0" smtClean="0"/>
              <a:t>fly </a:t>
            </a:r>
            <a:r>
              <a:rPr lang="en-US" sz="800" dirty="0" err="1" smtClean="0"/>
              <a:t>fissing</a:t>
            </a:r>
            <a:endParaRPr lang="en-US" sz="800" dirty="0" smtClean="0"/>
          </a:p>
          <a:p>
            <a:r>
              <a:rPr lang="en-US" sz="800" dirty="0"/>
              <a:t>	</a:t>
            </a:r>
            <a:r>
              <a:rPr lang="en-US" sz="800" dirty="0" smtClean="0"/>
              <a:t>bomber building</a:t>
            </a:r>
          </a:p>
          <a:p>
            <a:r>
              <a:rPr lang="en-US" sz="800" dirty="0" smtClean="0"/>
              <a:t>[x] no</a:t>
            </a:r>
          </a:p>
          <a:p>
            <a:r>
              <a:rPr lang="en-US" sz="800" dirty="0" smtClean="0"/>
              <a:t>SALES: </a:t>
            </a:r>
            <a:r>
              <a:rPr lang="en-US" sz="800" strike="sngStrike" dirty="0" smtClean="0"/>
              <a:t>3  running shoes</a:t>
            </a:r>
          </a:p>
          <a:p>
            <a:r>
              <a:rPr lang="en-US" sz="800" dirty="0" smtClean="0"/>
              <a:t>Certificate: </a:t>
            </a:r>
            <a:r>
              <a:rPr lang="en-US" sz="800" strike="sngStrike" dirty="0" smtClean="0"/>
              <a:t>associates sales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30249224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31670" y="3192023"/>
            <a:ext cx="853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3 running Shoes</a:t>
            </a:r>
          </a:p>
          <a:p>
            <a:r>
              <a:rPr lang="en-US" sz="800" strike="sngStrike" dirty="0" err="1" smtClean="0"/>
              <a:t>Englightment</a:t>
            </a:r>
            <a:endParaRPr lang="en-US" sz="800" strike="sngStrike" dirty="0"/>
          </a:p>
        </p:txBody>
      </p:sp>
      <p:sp>
        <p:nvSpPr>
          <p:cNvPr id="5" name="Rectangle 4"/>
          <p:cNvSpPr/>
          <p:nvPr/>
        </p:nvSpPr>
        <p:spPr>
          <a:xfrm>
            <a:off x="7702716" y="1972082"/>
            <a:ext cx="3473638" cy="67324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$0	   $5	   $20</a:t>
            </a:r>
            <a:endParaRPr lang="en-US" sz="3200" b="1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87" y="1226922"/>
            <a:ext cx="6638925" cy="28098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EDDDFFE-38A5-4092-8393-F7BB4A75018B}"/>
              </a:ext>
            </a:extLst>
          </p:cNvPr>
          <p:cNvSpPr/>
          <p:nvPr/>
        </p:nvSpPr>
        <p:spPr>
          <a:xfrm>
            <a:off x="0" y="0"/>
            <a:ext cx="12192000" cy="8388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75A38E-AB79-4A1D-B691-4AA2748A3A36}"/>
              </a:ext>
            </a:extLst>
          </p:cNvPr>
          <p:cNvSpPr/>
          <p:nvPr/>
        </p:nvSpPr>
        <p:spPr>
          <a:xfrm>
            <a:off x="0" y="838899"/>
            <a:ext cx="12192000" cy="1098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75780" y="4739866"/>
            <a:ext cx="28094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Ibm-dns</a:t>
            </a:r>
            <a:r>
              <a:rPr lang="en-US" dirty="0" smtClean="0"/>
              <a:t>: touchurban.com</a:t>
            </a:r>
          </a:p>
          <a:p>
            <a:r>
              <a:rPr lang="en-US" dirty="0"/>
              <a:t>	</a:t>
            </a:r>
            <a:r>
              <a:rPr lang="en-US" dirty="0" smtClean="0"/>
              <a:t>SANDRA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strike="sngStrike" dirty="0" err="1" smtClean="0"/>
              <a:t>walmart</a:t>
            </a:r>
            <a:endParaRPr lang="en-US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6388925" y="5438899"/>
            <a:ext cx="3447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L3 Swat </a:t>
            </a:r>
            <a:r>
              <a:rPr lang="en-US" dirty="0" err="1" smtClean="0"/>
              <a:t>Cleint</a:t>
            </a:r>
            <a:endParaRPr lang="en-US" dirty="0" smtClean="0"/>
          </a:p>
          <a:p>
            <a:r>
              <a:rPr lang="en-US" dirty="0" err="1" smtClean="0"/>
              <a:t>Arun</a:t>
            </a:r>
            <a:r>
              <a:rPr lang="en-US" dirty="0" smtClean="0"/>
              <a:t>	Onsite/offsite	</a:t>
            </a:r>
            <a:r>
              <a:rPr lang="en-US" dirty="0" err="1" smtClean="0"/>
              <a:t>steve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310742" y="5941369"/>
            <a:ext cx="2703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There once was a… </a:t>
            </a:r>
            <a:r>
              <a:rPr lang="en-US" strike="sngStrike" dirty="0" err="1" smtClean="0"/>
              <a:t>prblem</a:t>
            </a:r>
            <a:endParaRPr lang="en-US" strike="sngStrike" dirty="0"/>
          </a:p>
        </p:txBody>
      </p:sp>
      <p:sp>
        <p:nvSpPr>
          <p:cNvPr id="14" name="TextBox 13"/>
          <p:cNvSpPr txBox="1"/>
          <p:nvPr/>
        </p:nvSpPr>
        <p:spPr>
          <a:xfrm>
            <a:off x="7410203" y="4702629"/>
            <a:ext cx="233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Door busters; rollbacks</a:t>
            </a:r>
            <a:endParaRPr lang="en-US" strike="sngStrike" dirty="0"/>
          </a:p>
        </p:txBody>
      </p:sp>
      <p:sp>
        <p:nvSpPr>
          <p:cNvPr id="15" name="TextBox 14"/>
          <p:cNvSpPr txBox="1"/>
          <p:nvPr/>
        </p:nvSpPr>
        <p:spPr>
          <a:xfrm>
            <a:off x="6763901" y="4461119"/>
            <a:ext cx="1877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Ghocheo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dpresss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7410203" y="4928696"/>
            <a:ext cx="3604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Sandles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Flipflops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tv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sherrly</a:t>
            </a:r>
            <a:r>
              <a:rPr lang="en-US" strike="sngStrike" dirty="0" smtClean="0"/>
              <a:t>) </a:t>
            </a:r>
            <a:r>
              <a:rPr lang="en-US" strike="sngStrike" dirty="0" err="1" smtClean="0"/>
              <a:t>dpreess</a:t>
            </a:r>
            <a:endParaRPr lang="en-US" strike="sngStrike" dirty="0"/>
          </a:p>
        </p:txBody>
      </p:sp>
      <p:sp>
        <p:nvSpPr>
          <p:cNvPr id="17" name="TextBox 16"/>
          <p:cNvSpPr txBox="1"/>
          <p:nvPr/>
        </p:nvSpPr>
        <p:spPr>
          <a:xfrm>
            <a:off x="2435395" y="4461119"/>
            <a:ext cx="3101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FBI:WMD: </a:t>
            </a:r>
            <a:r>
              <a:rPr lang="en-US" strike="sngStrike" dirty="0" smtClean="0"/>
              <a:t>count down </a:t>
            </a:r>
            <a:r>
              <a:rPr lang="en-US" strike="sngStrike" dirty="0" err="1" smtClean="0"/>
              <a:t>cnouter</a:t>
            </a:r>
            <a:endParaRPr lang="en-US" strike="sng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5401292" y="446111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Google</a:t>
            </a:r>
            <a:endParaRPr lang="en-US" strike="sngStrike" dirty="0"/>
          </a:p>
        </p:txBody>
      </p:sp>
      <p:sp>
        <p:nvSpPr>
          <p:cNvPr id="19" name="TextBox 18"/>
          <p:cNvSpPr txBox="1"/>
          <p:nvPr/>
        </p:nvSpPr>
        <p:spPr>
          <a:xfrm>
            <a:off x="9092742" y="6041435"/>
            <a:ext cx="3110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There is a </a:t>
            </a:r>
            <a:r>
              <a:rPr lang="en-US" strike="sngStrike" dirty="0" err="1" smtClean="0"/>
              <a:t>proble</a:t>
            </a:r>
            <a:r>
              <a:rPr lang="en-US" strike="sngStrike" dirty="0" smtClean="0"/>
              <a:t> with </a:t>
            </a:r>
            <a:r>
              <a:rPr lang="en-US" strike="sngStrike" dirty="0" err="1" smtClean="0"/>
              <a:t>wertkauf</a:t>
            </a:r>
            <a:endParaRPr lang="en-US" strike="sngStrike" dirty="0"/>
          </a:p>
        </p:txBody>
      </p:sp>
      <p:sp>
        <p:nvSpPr>
          <p:cNvPr id="20" name="TextBox 19"/>
          <p:cNvSpPr txBox="1"/>
          <p:nvPr/>
        </p:nvSpPr>
        <p:spPr>
          <a:xfrm>
            <a:off x="8550866" y="4149366"/>
            <a:ext cx="3765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41.CPVA 0.1 </a:t>
            </a:r>
            <a:r>
              <a:rPr lang="en-US" dirty="0" err="1" smtClean="0"/>
              <a:t>rt</a:t>
            </a:r>
            <a:r>
              <a:rPr lang="en-US" dirty="0" smtClean="0"/>
              <a:t> Easter Bunny </a:t>
            </a:r>
            <a:r>
              <a:rPr lang="en-US" dirty="0" err="1" smtClean="0"/>
              <a:t>Sherrif</a:t>
            </a:r>
            <a:endParaRPr lang="en-US" dirty="0" smtClean="0"/>
          </a:p>
          <a:p>
            <a:r>
              <a:rPr lang="en-US" dirty="0" smtClean="0"/>
              <a:t>	</a:t>
            </a:r>
            <a:r>
              <a:rPr lang="en-US" dirty="0"/>
              <a:t>	</a:t>
            </a:r>
            <a:r>
              <a:rPr lang="en-US" sz="800" dirty="0" smtClean="0"/>
              <a:t>Walmart Security </a:t>
            </a:r>
            <a:r>
              <a:rPr lang="en-US" sz="800" dirty="0" err="1" smtClean="0"/>
              <a:t>Middlferter</a:t>
            </a:r>
            <a:r>
              <a:rPr lang="en-US" sz="800" dirty="0" smtClean="0"/>
              <a:t> Pointer </a:t>
            </a:r>
            <a:r>
              <a:rPr lang="en-US" sz="800" dirty="0" err="1" smtClean="0"/>
              <a:t>Avg</a:t>
            </a:r>
            <a:endParaRPr lang="en-US" sz="800" dirty="0"/>
          </a:p>
        </p:txBody>
      </p:sp>
      <p:sp>
        <p:nvSpPr>
          <p:cNvPr id="21" name="TextBox 20"/>
          <p:cNvSpPr txBox="1"/>
          <p:nvPr/>
        </p:nvSpPr>
        <p:spPr>
          <a:xfrm>
            <a:off x="8098972" y="2358455"/>
            <a:ext cx="2246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Alex</a:t>
            </a:r>
          </a:p>
          <a:p>
            <a:r>
              <a:rPr lang="en-US" dirty="0" smtClean="0"/>
              <a:t>JFK(CHEKCPINCHALRI)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915055" y="2350691"/>
            <a:ext cx="13372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MARKETING</a:t>
            </a:r>
          </a:p>
          <a:p>
            <a:endParaRPr lang="en-US" dirty="0" smtClean="0"/>
          </a:p>
          <a:p>
            <a:r>
              <a:rPr lang="en-US" sz="900" strike="sngStrike" dirty="0" smtClean="0"/>
              <a:t>100DM Asics</a:t>
            </a:r>
          </a:p>
          <a:p>
            <a:r>
              <a:rPr lang="en-US" sz="900" strike="sngStrike" dirty="0" smtClean="0"/>
              <a:t>Running Technology</a:t>
            </a:r>
            <a:endParaRPr lang="en-US" sz="900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10214062" y="2297619"/>
            <a:ext cx="842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Airmax</a:t>
            </a:r>
            <a:endParaRPr lang="en-US" strike="sngStrike" dirty="0"/>
          </a:p>
        </p:txBody>
      </p:sp>
      <p:sp>
        <p:nvSpPr>
          <p:cNvPr id="24" name="TextBox 23"/>
          <p:cNvSpPr txBox="1"/>
          <p:nvPr/>
        </p:nvSpPr>
        <p:spPr>
          <a:xfrm>
            <a:off x="7678101" y="1397362"/>
            <a:ext cx="256358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Saturday 5,000DM 1999 </a:t>
            </a:r>
          </a:p>
          <a:p>
            <a:r>
              <a:rPr lang="en-US" dirty="0" smtClean="0"/>
              <a:t>Saturday 12,000DM 2000</a:t>
            </a:r>
          </a:p>
        </p:txBody>
      </p:sp>
    </p:spTree>
    <p:extLst>
      <p:ext uri="{BB962C8B-B14F-4D97-AF65-F5344CB8AC3E}">
        <p14:creationId xmlns:p14="http://schemas.microsoft.com/office/powerpoint/2010/main" val="4252367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DDDFFE-38A5-4092-8393-F7BB4A75018B}"/>
              </a:ext>
            </a:extLst>
          </p:cNvPr>
          <p:cNvSpPr/>
          <p:nvPr/>
        </p:nvSpPr>
        <p:spPr>
          <a:xfrm>
            <a:off x="0" y="0"/>
            <a:ext cx="12192000" cy="8388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5A38E-AB79-4A1D-B691-4AA2748A3A36}"/>
              </a:ext>
            </a:extLst>
          </p:cNvPr>
          <p:cNvSpPr/>
          <p:nvPr/>
        </p:nvSpPr>
        <p:spPr>
          <a:xfrm>
            <a:off x="0" y="838899"/>
            <a:ext cx="12192000" cy="4362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2" y="1423557"/>
            <a:ext cx="4979988" cy="288670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071" y="3385584"/>
            <a:ext cx="691116" cy="691116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10020300" y="3110766"/>
            <a:ext cx="1308100" cy="15882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0367071" y="2965616"/>
            <a:ext cx="17364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strike="sngStrike" dirty="0" smtClean="0"/>
              <a:t>GAY</a:t>
            </a:r>
            <a:endParaRPr lang="en-US" sz="7200" b="1" strike="sngStrike" dirty="0"/>
          </a:p>
        </p:txBody>
      </p:sp>
      <p:sp>
        <p:nvSpPr>
          <p:cNvPr id="39" name="TextBox 38"/>
          <p:cNvSpPr txBox="1"/>
          <p:nvPr/>
        </p:nvSpPr>
        <p:spPr>
          <a:xfrm>
            <a:off x="10172700" y="4394200"/>
            <a:ext cx="998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WOMEN</a:t>
            </a:r>
            <a:endParaRPr lang="en-US" strike="sngStrike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799" y="4935539"/>
            <a:ext cx="866775" cy="866775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>
            <a:off x="10666412" y="4829069"/>
            <a:ext cx="1081088" cy="11494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10528300" y="4844150"/>
            <a:ext cx="963274" cy="9581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662" y="5993608"/>
            <a:ext cx="549275" cy="549275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>
            <a:off x="10056812" y="5804695"/>
            <a:ext cx="1081088" cy="11494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9763463" y="5913568"/>
            <a:ext cx="963274" cy="9581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9430552" y="5588954"/>
            <a:ext cx="1646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INT.CIVIL_CODE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70" y="4578866"/>
            <a:ext cx="1151436" cy="109636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 flipV="1">
            <a:off x="303212" y="4394200"/>
            <a:ext cx="1906588" cy="137942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8764" y="4654551"/>
            <a:ext cx="984238" cy="934403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H="1" flipV="1">
            <a:off x="1341945" y="4432042"/>
            <a:ext cx="1906588" cy="137942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123" y="4699000"/>
            <a:ext cx="1186606" cy="889954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H="1" flipV="1">
            <a:off x="2855402" y="4432042"/>
            <a:ext cx="1906588" cy="137942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560" y="4694280"/>
            <a:ext cx="596449" cy="894674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H="1" flipV="1">
            <a:off x="4483841" y="4694280"/>
            <a:ext cx="1197282" cy="894674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4216459" y="4654551"/>
            <a:ext cx="1365130" cy="104439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5448300" y="5121752"/>
            <a:ext cx="4918771" cy="282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1087189" y="2226684"/>
            <a:ext cx="9441110" cy="291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7983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03" y="1193349"/>
            <a:ext cx="5423854" cy="30373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90028" y="1346155"/>
            <a:ext cx="24766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Wells Inspector</a:t>
            </a:r>
            <a:endParaRPr lang="en-US" sz="2800" b="1" dirty="0"/>
          </a:p>
        </p:txBody>
      </p:sp>
      <p:cxnSp>
        <p:nvCxnSpPr>
          <p:cNvPr id="6" name="Straight Connector 5"/>
          <p:cNvCxnSpPr/>
          <p:nvPr/>
        </p:nvCxnSpPr>
        <p:spPr>
          <a:xfrm flipH="1" flipV="1">
            <a:off x="5985163" y="1211660"/>
            <a:ext cx="570016" cy="1022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9935085" y="1463989"/>
            <a:ext cx="563187" cy="298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7354" y="1831598"/>
            <a:ext cx="1795462" cy="107402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DDDFFE-38A5-4092-8393-F7BB4A75018B}"/>
              </a:ext>
            </a:extLst>
          </p:cNvPr>
          <p:cNvSpPr/>
          <p:nvPr/>
        </p:nvSpPr>
        <p:spPr>
          <a:xfrm>
            <a:off x="0" y="0"/>
            <a:ext cx="12192000" cy="8388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75A38E-AB79-4A1D-B691-4AA2748A3A36}"/>
              </a:ext>
            </a:extLst>
          </p:cNvPr>
          <p:cNvSpPr/>
          <p:nvPr/>
        </p:nvSpPr>
        <p:spPr>
          <a:xfrm>
            <a:off x="0" y="838899"/>
            <a:ext cx="12192000" cy="1098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930579" y="2037427"/>
            <a:ext cx="1309890" cy="436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CHART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5890028" y="2517626"/>
            <a:ext cx="1350441" cy="5452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43606" y="2698571"/>
            <a:ext cx="772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800" dirty="0" smtClean="0"/>
          </a:p>
          <a:p>
            <a:r>
              <a:rPr lang="en-US" sz="800" dirty="0" smtClean="0"/>
              <a:t>Scotland bank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00361" y="2470629"/>
            <a:ext cx="843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CLIENT</a:t>
            </a:r>
            <a:endParaRPr lang="en-US" b="1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5907162" y="2774126"/>
            <a:ext cx="906119" cy="262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675899" y="2831997"/>
            <a:ext cx="47160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 $0.00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960855" y="3377200"/>
            <a:ext cx="1309890" cy="436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CHART</a:t>
            </a:r>
            <a:endParaRPr lang="en-US" b="1" dirty="0"/>
          </a:p>
        </p:txBody>
      </p:sp>
      <p:sp>
        <p:nvSpPr>
          <p:cNvPr id="19" name="Rectangle 18"/>
          <p:cNvSpPr/>
          <p:nvPr/>
        </p:nvSpPr>
        <p:spPr>
          <a:xfrm>
            <a:off x="5920304" y="3857399"/>
            <a:ext cx="1350441" cy="5452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973882" y="4038344"/>
            <a:ext cx="772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800" dirty="0" smtClean="0"/>
          </a:p>
          <a:p>
            <a:r>
              <a:rPr lang="en-US" sz="800" dirty="0" smtClean="0"/>
              <a:t>Scotland bank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013802" y="3810402"/>
            <a:ext cx="677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LEAD</a:t>
            </a:r>
            <a:endParaRPr lang="en-US" b="1" dirty="0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5937438" y="4113899"/>
            <a:ext cx="906119" cy="262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706175" y="4171770"/>
            <a:ext cx="47160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 $0.00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03777" y="4691269"/>
            <a:ext cx="1309890" cy="436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CHART</a:t>
            </a:r>
            <a:endParaRPr lang="en-US" b="1" dirty="0"/>
          </a:p>
        </p:txBody>
      </p:sp>
      <p:sp>
        <p:nvSpPr>
          <p:cNvPr id="25" name="Rectangle 24"/>
          <p:cNvSpPr/>
          <p:nvPr/>
        </p:nvSpPr>
        <p:spPr>
          <a:xfrm>
            <a:off x="5963226" y="5171468"/>
            <a:ext cx="1350441" cy="5452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016804" y="5352413"/>
            <a:ext cx="772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800" dirty="0" smtClean="0"/>
          </a:p>
          <a:p>
            <a:r>
              <a:rPr lang="en-US" sz="800" dirty="0" smtClean="0"/>
              <a:t>Scotland bank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985690" y="5112223"/>
            <a:ext cx="1362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Opportunity</a:t>
            </a:r>
            <a:endParaRPr lang="en-US" b="1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5980360" y="5427968"/>
            <a:ext cx="906119" cy="262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6749097" y="5485839"/>
            <a:ext cx="47160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 $0.00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037122" y="5075200"/>
            <a:ext cx="2555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Intevew</a:t>
            </a:r>
            <a:r>
              <a:rPr lang="en-US" strike="sngStrike" dirty="0" smtClean="0"/>
              <a:t>: </a:t>
            </a:r>
            <a:r>
              <a:rPr lang="en-US" strike="sngStrike" dirty="0" err="1" smtClean="0"/>
              <a:t>secrea</a:t>
            </a:r>
            <a:r>
              <a:rPr lang="en-US" strike="sngStrike" dirty="0" smtClean="0"/>
              <a:t> sauce</a:t>
            </a:r>
          </a:p>
          <a:p>
            <a:r>
              <a:rPr lang="en-US" strike="sngStrike" dirty="0" smtClean="0"/>
              <a:t>HOMCIDE:JFK(FRANKLIN)</a:t>
            </a:r>
            <a:endParaRPr lang="en-US" strike="sngStrike" dirty="0"/>
          </a:p>
        </p:txBody>
      </p:sp>
      <p:sp>
        <p:nvSpPr>
          <p:cNvPr id="31" name="TextBox 30"/>
          <p:cNvSpPr txBox="1"/>
          <p:nvPr/>
        </p:nvSpPr>
        <p:spPr>
          <a:xfrm>
            <a:off x="9381506" y="4762005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Ghoheo</a:t>
            </a:r>
            <a:r>
              <a:rPr lang="en-US" strike="sngStrike" dirty="0" smtClean="0"/>
              <a:t>(dell</a:t>
            </a:r>
            <a:r>
              <a:rPr lang="en-US" dirty="0" smtClean="0"/>
              <a:t>,!</a:t>
            </a:r>
            <a:r>
              <a:rPr lang="en-US" dirty="0" err="1" smtClean="0"/>
              <a:t>opputnity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78" y="4752496"/>
            <a:ext cx="790248" cy="95919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659" y="4752496"/>
            <a:ext cx="790248" cy="95919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6557" y="4752496"/>
            <a:ext cx="790248" cy="959198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297734" y="4333104"/>
            <a:ext cx="705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Wells</a:t>
            </a:r>
            <a:endParaRPr lang="en-US" b="1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855024" y="4620135"/>
            <a:ext cx="59376" cy="442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5" idx="3"/>
          </p:cNvCxnSpPr>
          <p:nvPr/>
        </p:nvCxnSpPr>
        <p:spPr>
          <a:xfrm>
            <a:off x="1003184" y="4517770"/>
            <a:ext cx="679479" cy="620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1183953" y="4517770"/>
            <a:ext cx="1490305" cy="620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333578" y="4401674"/>
            <a:ext cx="580822" cy="350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914400" y="5838698"/>
            <a:ext cx="17652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Koche</a:t>
            </a:r>
            <a:r>
              <a:rPr lang="en-US" sz="800" strike="sngStrike" dirty="0" smtClean="0"/>
              <a:t>: app </a:t>
            </a:r>
            <a:r>
              <a:rPr lang="en-US" sz="800" strike="sngStrike" dirty="0" err="1" smtClean="0"/>
              <a:t>storce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qualti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asusnrace</a:t>
            </a:r>
            <a:r>
              <a:rPr lang="en-US" sz="800" strike="sngStrike" dirty="0" err="1"/>
              <a:t>;</a:t>
            </a:r>
            <a:r>
              <a:rPr lang="en-US" sz="800" strike="sngStrike" dirty="0" err="1" smtClean="0"/>
              <a:t>qa</a:t>
            </a:r>
            <a:endParaRPr lang="en-US" sz="800" strike="sngStrike" dirty="0"/>
          </a:p>
        </p:txBody>
      </p:sp>
      <p:sp>
        <p:nvSpPr>
          <p:cNvPr id="45" name="TextBox 44"/>
          <p:cNvSpPr txBox="1"/>
          <p:nvPr/>
        </p:nvSpPr>
        <p:spPr>
          <a:xfrm>
            <a:off x="7528956" y="2831997"/>
            <a:ext cx="2687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 don’t want to ‘work’ here</a:t>
            </a:r>
          </a:p>
          <a:p>
            <a:r>
              <a:rPr lang="en-US" strike="sngStrike" dirty="0" smtClean="0"/>
              <a:t>Loading </a:t>
            </a:r>
            <a:r>
              <a:rPr lang="en-US" strike="sngStrike" dirty="0" err="1" smtClean="0"/>
              <a:t>Parnter</a:t>
            </a:r>
            <a:r>
              <a:rPr lang="en-US" strike="sngStrike" dirty="0" smtClean="0"/>
              <a:t> Leads</a:t>
            </a:r>
            <a:endParaRPr lang="en-US" strike="sngStrike" dirty="0"/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8870868" y="1762626"/>
            <a:ext cx="2721762" cy="935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0622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EDDDFFE-38A5-4092-8393-F7BB4A75018B}"/>
              </a:ext>
            </a:extLst>
          </p:cNvPr>
          <p:cNvSpPr/>
          <p:nvPr/>
        </p:nvSpPr>
        <p:spPr>
          <a:xfrm>
            <a:off x="0" y="0"/>
            <a:ext cx="12192000" cy="8388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75A38E-AB79-4A1D-B691-4AA2748A3A36}"/>
              </a:ext>
            </a:extLst>
          </p:cNvPr>
          <p:cNvSpPr/>
          <p:nvPr/>
        </p:nvSpPr>
        <p:spPr>
          <a:xfrm>
            <a:off x="0" y="838899"/>
            <a:ext cx="12192000" cy="1098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781298" y="1602982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Ghoheo</a:t>
            </a:r>
            <a:r>
              <a:rPr lang="en-US" strike="sngStrike" dirty="0" smtClean="0"/>
              <a:t>(dell</a:t>
            </a:r>
            <a:r>
              <a:rPr lang="en-US" dirty="0" smtClean="0"/>
              <a:t>,!</a:t>
            </a:r>
            <a:r>
              <a:rPr lang="en-US" dirty="0" err="1" smtClean="0"/>
              <a:t>opputnity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283756" y="3544030"/>
            <a:ext cx="26853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WWI</a:t>
            </a:r>
            <a:endParaRPr lang="en-US" sz="9600" dirty="0"/>
          </a:p>
        </p:txBody>
      </p:sp>
      <p:sp>
        <p:nvSpPr>
          <p:cNvPr id="40" name="TextBox 39"/>
          <p:cNvSpPr txBox="1"/>
          <p:nvPr/>
        </p:nvSpPr>
        <p:spPr>
          <a:xfrm>
            <a:off x="8480131" y="3547376"/>
            <a:ext cx="29963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WWII</a:t>
            </a:r>
            <a:endParaRPr lang="en-US" sz="9600" dirty="0"/>
          </a:p>
        </p:txBody>
      </p:sp>
      <p:sp>
        <p:nvSpPr>
          <p:cNvPr id="3" name="TextBox 2"/>
          <p:cNvSpPr txBox="1"/>
          <p:nvPr/>
        </p:nvSpPr>
        <p:spPr>
          <a:xfrm>
            <a:off x="5033491" y="5343380"/>
            <a:ext cx="1445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IBM Stuttgart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7631617" y="4630639"/>
            <a:ext cx="2256312" cy="19119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>
            <a:off x="2804099" y="4387416"/>
            <a:ext cx="2256312" cy="19119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655563" y="6034736"/>
            <a:ext cx="22445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IBM </a:t>
            </a:r>
            <a:r>
              <a:rPr lang="en-US" dirty="0" smtClean="0"/>
              <a:t>Partner</a:t>
            </a:r>
          </a:p>
          <a:p>
            <a:r>
              <a:rPr lang="en-US" strike="sngStrike" dirty="0" smtClean="0"/>
              <a:t>29-&gt;30 Daniel </a:t>
            </a:r>
            <a:r>
              <a:rPr lang="en-US" strike="sngStrike" dirty="0" err="1" smtClean="0"/>
              <a:t>Urbano</a:t>
            </a:r>
            <a:endParaRPr lang="en-US" strike="sngStrike" dirty="0"/>
          </a:p>
        </p:txBody>
      </p:sp>
      <p:sp>
        <p:nvSpPr>
          <p:cNvPr id="38" name="TextBox 37"/>
          <p:cNvSpPr txBox="1"/>
          <p:nvPr/>
        </p:nvSpPr>
        <p:spPr>
          <a:xfrm>
            <a:off x="5818910" y="635790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47" name="Right Arrow 46"/>
          <p:cNvSpPr/>
          <p:nvPr/>
        </p:nvSpPr>
        <p:spPr>
          <a:xfrm>
            <a:off x="2806359" y="2041906"/>
            <a:ext cx="2256312" cy="19119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/>
          <p:cNvSpPr/>
          <p:nvPr/>
        </p:nvSpPr>
        <p:spPr>
          <a:xfrm>
            <a:off x="7529569" y="1864451"/>
            <a:ext cx="2256312" cy="19119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7551737" y="6507432"/>
            <a:ext cx="4486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nonPoliceContentItem</a:t>
            </a:r>
            <a:r>
              <a:rPr lang="en-US" dirty="0" smtClean="0"/>
              <a:t>(</a:t>
            </a:r>
            <a:r>
              <a:rPr lang="en-US" strike="sngStrike" dirty="0" smtClean="0"/>
              <a:t>1929 Adolph bier tent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0236530" y="6357901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nsdap</a:t>
            </a:r>
            <a:endParaRPr lang="en-US" strike="sngStrike" dirty="0"/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3703563" y="1787648"/>
            <a:ext cx="7125195" cy="4570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900088" y="1972314"/>
            <a:ext cx="3482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Load </a:t>
            </a:r>
            <a:r>
              <a:rPr lang="en-US" dirty="0" smtClean="0"/>
              <a:t>phil.(</a:t>
            </a:r>
            <a:r>
              <a:rPr lang="en-US" sz="800" strike="sngStrike" dirty="0" err="1" smtClean="0"/>
              <a:t>phil</a:t>
            </a:r>
            <a:r>
              <a:rPr lang="en-US" sz="800" strike="sngStrike" dirty="0" smtClean="0"/>
              <a:t> von </a:t>
            </a:r>
            <a:r>
              <a:rPr lang="en-US" sz="800" strike="sngStrike" dirty="0" err="1" smtClean="0"/>
              <a:t>dem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busshe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stefna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amrk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wyland;nsdap,uwe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54" name="Straight Connector 53"/>
          <p:cNvCxnSpPr/>
          <p:nvPr/>
        </p:nvCxnSpPr>
        <p:spPr>
          <a:xfrm>
            <a:off x="1484416" y="1787648"/>
            <a:ext cx="28738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18534" y="5712712"/>
            <a:ext cx="29006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MARY</a:t>
            </a:r>
          </a:p>
          <a:p>
            <a:r>
              <a:rPr lang="en-US" strike="sngStrike" dirty="0" smtClean="0"/>
              <a:t>29-&gt;30 Thomas Bier Birthday</a:t>
            </a:r>
          </a:p>
          <a:p>
            <a:r>
              <a:rPr lang="en-US" strike="sngStrike" dirty="0" smtClean="0"/>
              <a:t>8am</a:t>
            </a:r>
            <a:endParaRPr lang="en-US" strike="sngStrike" dirty="0"/>
          </a:p>
        </p:txBody>
      </p:sp>
      <p:sp>
        <p:nvSpPr>
          <p:cNvPr id="56" name="Right Arrow 55"/>
          <p:cNvSpPr/>
          <p:nvPr/>
        </p:nvSpPr>
        <p:spPr>
          <a:xfrm>
            <a:off x="266643" y="4351276"/>
            <a:ext cx="2256312" cy="19119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ight Arrow 56"/>
          <p:cNvSpPr/>
          <p:nvPr/>
        </p:nvSpPr>
        <p:spPr>
          <a:xfrm>
            <a:off x="338581" y="2154014"/>
            <a:ext cx="2256312" cy="19119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554" y="2364851"/>
            <a:ext cx="929669" cy="985108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>
            <a:off x="6103602" y="2517747"/>
            <a:ext cx="1865505" cy="796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133388" y="1634761"/>
            <a:ext cx="5056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2006 26  Austin, Texas</a:t>
            </a:r>
          </a:p>
          <a:p>
            <a:r>
              <a:rPr lang="en-US" dirty="0"/>
              <a:t>	</a:t>
            </a:r>
            <a:r>
              <a:rPr lang="en-US" dirty="0" smtClean="0"/>
              <a:t>Onsite: Karl </a:t>
            </a:r>
            <a:r>
              <a:rPr lang="en-US" dirty="0" err="1" smtClean="0"/>
              <a:t>Michehech</a:t>
            </a:r>
            <a:r>
              <a:rPr lang="en-US" dirty="0" smtClean="0"/>
              <a:t>, IBM J2EE </a:t>
            </a:r>
            <a:r>
              <a:rPr lang="en-US" dirty="0" err="1" smtClean="0"/>
              <a:t>Chech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10485912" y="2364851"/>
            <a:ext cx="501144" cy="35846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0993" y="3277687"/>
            <a:ext cx="734143" cy="488539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9784700" y="5997653"/>
            <a:ext cx="2140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1890? WWI.(</a:t>
            </a:r>
            <a:r>
              <a:rPr lang="en-US" sz="1200" dirty="0" err="1" smtClean="0"/>
              <a:t>nonPoliceHomcei</a:t>
            </a:r>
            <a:r>
              <a:rPr lang="en-US" sz="1200" dirty="0" smtClean="0"/>
              <a:t>(</a:t>
            </a:r>
          </a:p>
          <a:p>
            <a:r>
              <a:rPr lang="en-US" sz="1200" dirty="0" smtClean="0"/>
              <a:t>Austria)</a:t>
            </a:r>
            <a:endParaRPr lang="en-US" sz="1200" dirty="0"/>
          </a:p>
        </p:txBody>
      </p:sp>
      <p:sp>
        <p:nvSpPr>
          <p:cNvPr id="66" name="TextBox 65"/>
          <p:cNvSpPr txBox="1"/>
          <p:nvPr/>
        </p:nvSpPr>
        <p:spPr>
          <a:xfrm>
            <a:off x="9513289" y="5730607"/>
            <a:ext cx="250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41.nonPolcieContenItem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0236530" y="5586603"/>
            <a:ext cx="915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recyling</a:t>
            </a:r>
            <a:endParaRPr lang="en-US" strike="sngStrike" dirty="0"/>
          </a:p>
        </p:txBody>
      </p:sp>
      <p:sp>
        <p:nvSpPr>
          <p:cNvPr id="68" name="TextBox 67"/>
          <p:cNvSpPr txBox="1"/>
          <p:nvPr/>
        </p:nvSpPr>
        <p:spPr>
          <a:xfrm>
            <a:off x="1235034" y="136566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3882302" y="5301626"/>
            <a:ext cx="51507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strike="sngStrike" dirty="0" smtClean="0"/>
              <a:t>BIRTHDAY</a:t>
            </a:r>
            <a:endParaRPr lang="en-US" sz="9600" strike="sngStrike" dirty="0"/>
          </a:p>
        </p:txBody>
      </p:sp>
      <p:sp>
        <p:nvSpPr>
          <p:cNvPr id="70" name="TextBox 69"/>
          <p:cNvSpPr txBox="1"/>
          <p:nvPr/>
        </p:nvSpPr>
        <p:spPr>
          <a:xfrm>
            <a:off x="5427023" y="511369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2009</a:t>
            </a:r>
            <a:endParaRPr lang="en-US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5388068" y="4699503"/>
            <a:ext cx="2101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ATOMICCLOCK.</a:t>
            </a:r>
            <a:r>
              <a:rPr lang="en-US" sz="1000" strike="sngStrike" dirty="0" smtClean="0"/>
              <a:t>SWEEPER</a:t>
            </a:r>
          </a:p>
          <a:p>
            <a:r>
              <a:rPr lang="en-US" sz="1000" strike="sngStrike" dirty="0" smtClean="0"/>
              <a:t>SCHWABIEN/BAVAIEN</a:t>
            </a:r>
            <a:endParaRPr lang="en-US" sz="1000" strike="sngStrike" dirty="0"/>
          </a:p>
        </p:txBody>
      </p:sp>
    </p:spTree>
    <p:extLst>
      <p:ext uri="{BB962C8B-B14F-4D97-AF65-F5344CB8AC3E}">
        <p14:creationId xmlns:p14="http://schemas.microsoft.com/office/powerpoint/2010/main" val="29302468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EDDDFFE-38A5-4092-8393-F7BB4A75018B}"/>
              </a:ext>
            </a:extLst>
          </p:cNvPr>
          <p:cNvSpPr/>
          <p:nvPr/>
        </p:nvSpPr>
        <p:spPr>
          <a:xfrm>
            <a:off x="0" y="0"/>
            <a:ext cx="12192000" cy="8388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75A38E-AB79-4A1D-B691-4AA2748A3A36}"/>
              </a:ext>
            </a:extLst>
          </p:cNvPr>
          <p:cNvSpPr/>
          <p:nvPr/>
        </p:nvSpPr>
        <p:spPr>
          <a:xfrm>
            <a:off x="0" y="838899"/>
            <a:ext cx="12192000" cy="1098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86110" y="2452926"/>
            <a:ext cx="1309890" cy="436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CHART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4745559" y="2933125"/>
            <a:ext cx="1350441" cy="5452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99137" y="3114070"/>
            <a:ext cx="772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800" dirty="0" smtClean="0"/>
          </a:p>
          <a:p>
            <a:r>
              <a:rPr lang="en-US" sz="800" dirty="0" smtClean="0"/>
              <a:t>Scotland bank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755892" y="2886128"/>
            <a:ext cx="843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CLIENT</a:t>
            </a:r>
            <a:endParaRPr lang="en-US" b="1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4762693" y="3189625"/>
            <a:ext cx="906119" cy="262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531430" y="3247496"/>
            <a:ext cx="47160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 $0.00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38914" y="3353968"/>
            <a:ext cx="8835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Google Groups</a:t>
            </a:r>
            <a:endParaRPr lang="en-US" sz="900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8438914" y="3691358"/>
            <a:ext cx="328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nonPoilceRTLogical.</a:t>
            </a:r>
            <a:r>
              <a:rPr lang="en-US" strike="sngStrike" dirty="0" err="1" smtClean="0"/>
              <a:t>development</a:t>
            </a:r>
            <a:endParaRPr lang="en-US" strike="sngStrike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14" y="2089889"/>
            <a:ext cx="1240874" cy="1162995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9679788" y="2115792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rgbClr val="337AB7"/>
                </a:solidFill>
                <a:latin typeface="Menlo"/>
                <a:hlinkClick r:id="rId3"/>
              </a:rPr>
              <a:t>https://</a:t>
            </a:r>
            <a:r>
              <a:rPr lang="en-US" sz="800" dirty="0" smtClean="0">
                <a:solidFill>
                  <a:srgbClr val="337AB7"/>
                </a:solidFill>
                <a:latin typeface="Menlo"/>
                <a:hlinkClick r:id="rId3"/>
              </a:rPr>
              <a:t>ics2wsa.ic3.com/commerce/1</a:t>
            </a:r>
          </a:p>
          <a:p>
            <a:r>
              <a:rPr lang="en-US" sz="800" dirty="0" smtClean="0">
                <a:solidFill>
                  <a:srgbClr val="337AB7"/>
                </a:solidFill>
                <a:latin typeface="Menlo"/>
                <a:hlinkClick r:id="rId3"/>
              </a:rPr>
              <a:t>.x/</a:t>
            </a:r>
            <a:r>
              <a:rPr lang="en-US" sz="800" dirty="0" err="1" smtClean="0">
                <a:solidFill>
                  <a:srgbClr val="337AB7"/>
                </a:solidFill>
                <a:latin typeface="Menlo"/>
                <a:hlinkClick r:id="rId3"/>
              </a:rPr>
              <a:t>transactionProcessor</a:t>
            </a:r>
            <a:r>
              <a:rPr lang="en-US" sz="800" dirty="0" smtClean="0">
                <a:solidFill>
                  <a:srgbClr val="337AB7"/>
                </a:solidFill>
                <a:latin typeface="Menlo"/>
                <a:hlinkClick r:id="rId3"/>
              </a:rPr>
              <a:t>/</a:t>
            </a:r>
            <a:r>
              <a:rPr lang="en-US" sz="800" dirty="0" err="1" smtClean="0">
                <a:solidFill>
                  <a:srgbClr val="337AB7"/>
                </a:solidFill>
                <a:latin typeface="Menlo"/>
                <a:hlinkClick r:id="rId3"/>
              </a:rPr>
              <a:t>CyberSource</a:t>
            </a:r>
            <a:endParaRPr lang="en-US" sz="800" dirty="0" smtClean="0">
              <a:solidFill>
                <a:srgbClr val="337AB7"/>
              </a:solidFill>
              <a:latin typeface="Menlo"/>
              <a:hlinkClick r:id="rId3"/>
            </a:endParaRPr>
          </a:p>
          <a:p>
            <a:r>
              <a:rPr lang="en-US" sz="800" dirty="0" smtClean="0">
                <a:solidFill>
                  <a:srgbClr val="337AB7"/>
                </a:solidFill>
                <a:latin typeface="Menlo"/>
                <a:hlinkClick r:id="rId3"/>
              </a:rPr>
              <a:t>Transaction_1.207.wsdl</a:t>
            </a:r>
            <a:endParaRPr lang="en-US" sz="800" dirty="0"/>
          </a:p>
        </p:txBody>
      </p:sp>
      <p:cxnSp>
        <p:nvCxnSpPr>
          <p:cNvPr id="40" name="Straight Arrow Connector 39"/>
          <p:cNvCxnSpPr/>
          <p:nvPr/>
        </p:nvCxnSpPr>
        <p:spPr>
          <a:xfrm flipH="1" flipV="1">
            <a:off x="6038316" y="1745673"/>
            <a:ext cx="2013154" cy="1140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4762693" y="1123069"/>
            <a:ext cx="1309890" cy="436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CHART</a:t>
            </a:r>
            <a:endParaRPr lang="en-US" b="1" dirty="0"/>
          </a:p>
        </p:txBody>
      </p:sp>
      <p:sp>
        <p:nvSpPr>
          <p:cNvPr id="49" name="Rectangle 48"/>
          <p:cNvSpPr/>
          <p:nvPr/>
        </p:nvSpPr>
        <p:spPr>
          <a:xfrm>
            <a:off x="4722142" y="1603268"/>
            <a:ext cx="1350441" cy="5452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775720" y="1784213"/>
            <a:ext cx="772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800" dirty="0" smtClean="0"/>
          </a:p>
          <a:p>
            <a:r>
              <a:rPr lang="en-US" sz="800" dirty="0" smtClean="0"/>
              <a:t>Scotland bank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815640" y="1556271"/>
            <a:ext cx="677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LEAD</a:t>
            </a:r>
            <a:endParaRPr lang="en-US" b="1" dirty="0"/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4739276" y="1859768"/>
            <a:ext cx="906119" cy="262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5508013" y="1917639"/>
            <a:ext cx="47160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 $0.00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060873" y="4524499"/>
            <a:ext cx="27314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 want to login to </a:t>
            </a:r>
            <a:r>
              <a:rPr lang="en-US" strike="sngStrike" dirty="0" err="1" smtClean="0"/>
              <a:t>rightscale</a:t>
            </a:r>
            <a:endParaRPr lang="en-US" strike="sngStrike" dirty="0" smtClean="0"/>
          </a:p>
          <a:p>
            <a:r>
              <a:rPr lang="en-US" strike="sngStrike" dirty="0" smtClean="0"/>
              <a:t>There is no console for</a:t>
            </a:r>
          </a:p>
          <a:p>
            <a:r>
              <a:rPr lang="en-US" strike="sngStrike" dirty="0" smtClean="0"/>
              <a:t>Amazon</a:t>
            </a:r>
            <a:endParaRPr lang="en-US" strike="sngStrike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317" y="4394024"/>
            <a:ext cx="863193" cy="995356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8716488" y="4227616"/>
            <a:ext cx="342863" cy="1306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662952" y="1208784"/>
            <a:ext cx="3473638" cy="67324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$0	   $5	   $20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174298" y="1534321"/>
            <a:ext cx="842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Airmax</a:t>
            </a:r>
            <a:endParaRPr lang="en-US" strike="sngStrike" dirty="0"/>
          </a:p>
        </p:txBody>
      </p:sp>
      <p:sp>
        <p:nvSpPr>
          <p:cNvPr id="58" name="Rectangle 57"/>
          <p:cNvSpPr/>
          <p:nvPr/>
        </p:nvSpPr>
        <p:spPr>
          <a:xfrm>
            <a:off x="6663043" y="3277733"/>
            <a:ext cx="1309890" cy="436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CHART</a:t>
            </a:r>
            <a:endParaRPr lang="en-US" b="1" dirty="0"/>
          </a:p>
        </p:txBody>
      </p:sp>
      <p:sp>
        <p:nvSpPr>
          <p:cNvPr id="59" name="Rectangle 58"/>
          <p:cNvSpPr/>
          <p:nvPr/>
        </p:nvSpPr>
        <p:spPr>
          <a:xfrm>
            <a:off x="6622492" y="3757932"/>
            <a:ext cx="1350441" cy="5452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676070" y="3938877"/>
            <a:ext cx="7729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800" dirty="0" smtClean="0"/>
          </a:p>
          <a:p>
            <a:r>
              <a:rPr lang="en-US" sz="800" dirty="0" smtClean="0"/>
              <a:t>Scotland bank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644956" y="3698687"/>
            <a:ext cx="1362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Opportunity</a:t>
            </a:r>
            <a:endParaRPr lang="en-US" b="1" dirty="0"/>
          </a:p>
        </p:txBody>
      </p:sp>
      <p:cxnSp>
        <p:nvCxnSpPr>
          <p:cNvPr id="62" name="Straight Connector 61"/>
          <p:cNvCxnSpPr/>
          <p:nvPr/>
        </p:nvCxnSpPr>
        <p:spPr>
          <a:xfrm flipV="1">
            <a:off x="6639626" y="4014432"/>
            <a:ext cx="906119" cy="262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7408363" y="4072303"/>
            <a:ext cx="47160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 $0.00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flipH="1">
            <a:off x="7819452" y="3353968"/>
            <a:ext cx="654744" cy="444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053943" y="4752496"/>
            <a:ext cx="11279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 Minutes</a:t>
            </a:r>
          </a:p>
          <a:p>
            <a:pPr marL="285750" indent="-285750">
              <a:buFontTx/>
              <a:buChar char="-"/>
            </a:pPr>
            <a:r>
              <a:rPr lang="en-US" strike="sngStrike" dirty="0" smtClean="0"/>
              <a:t>Pdf </a:t>
            </a:r>
            <a:r>
              <a:rPr lang="en-US" strike="sngStrike" dirty="0" err="1" smtClean="0"/>
              <a:t>api</a:t>
            </a:r>
            <a:endParaRPr lang="en-US" strike="sngStrike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…</a:t>
            </a:r>
            <a:endParaRPr lang="en-US" dirty="0"/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7053943" y="4916384"/>
            <a:ext cx="918990" cy="11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9113181" y="571169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trike="sngStrike" dirty="0"/>
              <a:t>I want to </a:t>
            </a:r>
            <a:r>
              <a:rPr lang="en-US" strike="sngStrike" dirty="0" smtClean="0"/>
              <a:t>store to  disk</a:t>
            </a:r>
            <a:endParaRPr lang="en-US" strike="sngStrike" dirty="0"/>
          </a:p>
          <a:p>
            <a:r>
              <a:rPr lang="en-US" strike="sngStrike" dirty="0"/>
              <a:t>There is no </a:t>
            </a:r>
            <a:r>
              <a:rPr lang="en-US" strike="sngStrike" dirty="0" smtClean="0"/>
              <a:t>console</a:t>
            </a:r>
            <a:endParaRPr lang="en-US" strike="sngStrike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470" y="5627509"/>
            <a:ext cx="863193" cy="995356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6981776" y="5750543"/>
            <a:ext cx="14084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 </a:t>
            </a:r>
            <a:r>
              <a:rPr lang="en-US" dirty="0" smtClean="0"/>
              <a:t>Minutes</a:t>
            </a:r>
          </a:p>
          <a:p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en-US" strike="sngStrike" dirty="0" smtClean="0"/>
              <a:t>box.net </a:t>
            </a:r>
            <a:r>
              <a:rPr lang="en-US" strike="sngStrike" dirty="0" err="1" smtClean="0"/>
              <a:t>api</a:t>
            </a:r>
            <a:endParaRPr lang="en-US" strike="sngStrike" dirty="0"/>
          </a:p>
        </p:txBody>
      </p:sp>
      <p:sp>
        <p:nvSpPr>
          <p:cNvPr id="73" name="Rectangle 72"/>
          <p:cNvSpPr/>
          <p:nvPr/>
        </p:nvSpPr>
        <p:spPr>
          <a:xfrm>
            <a:off x="5405234" y="5675826"/>
            <a:ext cx="1309890" cy="436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CHART</a:t>
            </a:r>
            <a:endParaRPr lang="en-US" b="1" dirty="0"/>
          </a:p>
        </p:txBody>
      </p:sp>
      <p:sp>
        <p:nvSpPr>
          <p:cNvPr id="74" name="Rectangle 73"/>
          <p:cNvSpPr/>
          <p:nvPr/>
        </p:nvSpPr>
        <p:spPr>
          <a:xfrm>
            <a:off x="5364683" y="6156025"/>
            <a:ext cx="1350441" cy="5452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418261" y="6336970"/>
            <a:ext cx="750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800" dirty="0" smtClean="0"/>
          </a:p>
          <a:p>
            <a:r>
              <a:rPr lang="en-US" sz="800" strike="sngStrike" dirty="0" smtClean="0"/>
              <a:t>Google group</a:t>
            </a:r>
          </a:p>
        </p:txBody>
      </p:sp>
      <p:sp>
        <p:nvSpPr>
          <p:cNvPr id="76" name="Rectangle 75"/>
          <p:cNvSpPr/>
          <p:nvPr/>
        </p:nvSpPr>
        <p:spPr>
          <a:xfrm>
            <a:off x="5112125" y="6109028"/>
            <a:ext cx="1369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MARKETING</a:t>
            </a:r>
            <a:endParaRPr lang="en-US" b="1" dirty="0"/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5381817" y="6412525"/>
            <a:ext cx="906119" cy="262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6150554" y="6470396"/>
            <a:ext cx="47160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 $0.00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4890968" y="5204714"/>
            <a:ext cx="966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41.CPVA</a:t>
            </a:r>
            <a:endParaRPr lang="en-US" dirty="0"/>
          </a:p>
        </p:txBody>
      </p:sp>
      <p:cxnSp>
        <p:nvCxnSpPr>
          <p:cNvPr id="81" name="Straight Arrow Connector 80"/>
          <p:cNvCxnSpPr/>
          <p:nvPr/>
        </p:nvCxnSpPr>
        <p:spPr>
          <a:xfrm>
            <a:off x="5154226" y="5574046"/>
            <a:ext cx="514586" cy="969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7162972" y="1114527"/>
            <a:ext cx="1018908" cy="44174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Job:craigslist</a:t>
            </a:r>
            <a:endParaRPr lang="en-US" sz="800" strike="sngStrike" dirty="0" smtClean="0"/>
          </a:p>
          <a:p>
            <a:pPr algn="ctr"/>
            <a:r>
              <a:rPr lang="en-US" dirty="0" smtClean="0"/>
              <a:t>$</a:t>
            </a:r>
            <a:r>
              <a:rPr lang="en-US" sz="800" dirty="0" smtClean="0"/>
              <a:t>200,000</a:t>
            </a:r>
            <a:endParaRPr lang="en-US" sz="800" dirty="0"/>
          </a:p>
        </p:txBody>
      </p:sp>
      <p:cxnSp>
        <p:nvCxnSpPr>
          <p:cNvPr id="84" name="Straight Connector 83"/>
          <p:cNvCxnSpPr/>
          <p:nvPr/>
        </p:nvCxnSpPr>
        <p:spPr>
          <a:xfrm flipH="1" flipV="1">
            <a:off x="7596525" y="1401059"/>
            <a:ext cx="461572" cy="997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6715124" y="4394024"/>
            <a:ext cx="5373957" cy="230720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/>
          <p:cNvCxnSpPr/>
          <p:nvPr/>
        </p:nvCxnSpPr>
        <p:spPr>
          <a:xfrm>
            <a:off x="4017286" y="4619501"/>
            <a:ext cx="2604872" cy="132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3740727" y="4277431"/>
            <a:ext cx="524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dev</a:t>
            </a:r>
            <a:endParaRPr lang="en-US" strike="sngStrike" dirty="0"/>
          </a:p>
        </p:txBody>
      </p:sp>
      <p:sp>
        <p:nvSpPr>
          <p:cNvPr id="90" name="TextBox 89"/>
          <p:cNvSpPr txBox="1"/>
          <p:nvPr/>
        </p:nvSpPr>
        <p:spPr>
          <a:xfrm>
            <a:off x="3684108" y="3735173"/>
            <a:ext cx="7665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SALES</a:t>
            </a:r>
          </a:p>
          <a:p>
            <a:r>
              <a:rPr lang="en-US" sz="800" dirty="0" smtClean="0"/>
              <a:t>ENGINEERING</a:t>
            </a:r>
            <a:endParaRPr lang="en-US" sz="800" dirty="0"/>
          </a:p>
        </p:txBody>
      </p:sp>
      <p:sp>
        <p:nvSpPr>
          <p:cNvPr id="91" name="TextBox 90"/>
          <p:cNvSpPr txBox="1"/>
          <p:nvPr/>
        </p:nvSpPr>
        <p:spPr>
          <a:xfrm>
            <a:off x="4722142" y="4014432"/>
            <a:ext cx="69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dirty="0" smtClean="0"/>
              <a:t>ells</a:t>
            </a:r>
            <a:endParaRPr lang="en-US" dirty="0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518" y="3668399"/>
            <a:ext cx="484964" cy="559217"/>
          </a:xfrm>
          <a:prstGeom prst="rect">
            <a:avLst/>
          </a:prstGeom>
        </p:spPr>
      </p:pic>
      <p:sp>
        <p:nvSpPr>
          <p:cNvPr id="93" name="Rectangle 92"/>
          <p:cNvSpPr/>
          <p:nvPr/>
        </p:nvSpPr>
        <p:spPr>
          <a:xfrm>
            <a:off x="2341165" y="3169302"/>
            <a:ext cx="735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SALES</a:t>
            </a:r>
          </a:p>
        </p:txBody>
      </p:sp>
      <p:sp>
        <p:nvSpPr>
          <p:cNvPr id="94" name="Rectangle 93"/>
          <p:cNvSpPr/>
          <p:nvPr/>
        </p:nvSpPr>
        <p:spPr>
          <a:xfrm>
            <a:off x="2341165" y="3430912"/>
            <a:ext cx="8140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ENGINEERING</a:t>
            </a:r>
          </a:p>
          <a:p>
            <a:r>
              <a:rPr lang="en-US" sz="1200" dirty="0" smtClean="0"/>
              <a:t>DIRECTOR</a:t>
            </a:r>
            <a:endParaRPr lang="en-US" sz="1200" dirty="0"/>
          </a:p>
        </p:txBody>
      </p:sp>
      <p:sp>
        <p:nvSpPr>
          <p:cNvPr id="95" name="TextBox 94"/>
          <p:cNvSpPr txBox="1"/>
          <p:nvPr/>
        </p:nvSpPr>
        <p:spPr>
          <a:xfrm>
            <a:off x="3218127" y="2713495"/>
            <a:ext cx="93326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Gary(</a:t>
            </a:r>
            <a:r>
              <a:rPr lang="en-US" sz="800" strike="sngStrike" dirty="0" err="1" smtClean="0"/>
              <a:t>boilde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rrom</a:t>
            </a:r>
            <a:r>
              <a:rPr lang="en-US" sz="800" strike="sngStrike" dirty="0" smtClean="0"/>
              <a:t>)</a:t>
            </a:r>
          </a:p>
          <a:p>
            <a:r>
              <a:rPr lang="en-US" sz="800" strike="sngStrike" dirty="0" smtClean="0"/>
              <a:t>FREE(pizza)</a:t>
            </a:r>
          </a:p>
          <a:p>
            <a:r>
              <a:rPr lang="en-US" dirty="0" smtClean="0"/>
              <a:t>WATER</a:t>
            </a:r>
            <a:endParaRPr lang="en-US" dirty="0"/>
          </a:p>
        </p:txBody>
      </p:sp>
      <p:cxnSp>
        <p:nvCxnSpPr>
          <p:cNvPr id="96" name="Straight Arrow Connector 95"/>
          <p:cNvCxnSpPr>
            <a:stCxn id="94" idx="2"/>
          </p:cNvCxnSpPr>
          <p:nvPr/>
        </p:nvCxnSpPr>
        <p:spPr>
          <a:xfrm>
            <a:off x="2748200" y="3831022"/>
            <a:ext cx="538976" cy="52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V="1">
            <a:off x="3174298" y="4619501"/>
            <a:ext cx="4798635" cy="769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2259875" y="4752496"/>
            <a:ext cx="1460656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ATOMCLOCK</a:t>
            </a:r>
          </a:p>
          <a:p>
            <a:r>
              <a:rPr lang="en-US" sz="900" dirty="0" smtClean="0"/>
              <a:t>(</a:t>
            </a:r>
            <a:r>
              <a:rPr lang="en-US" sz="900" strike="sngStrike" dirty="0" err="1" smtClean="0"/>
              <a:t>timer,stophwatch,cracker</a:t>
            </a:r>
            <a:r>
              <a:rPr lang="en-US" sz="900" dirty="0" smtClean="0"/>
              <a:t>)</a:t>
            </a:r>
          </a:p>
          <a:p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Sequioa:appdyanics</a:t>
            </a:r>
            <a:endParaRPr lang="en-US" sz="800" strike="sng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Sequiro:newrelix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3" name="Straight Connector 102"/>
          <p:cNvCxnSpPr/>
          <p:nvPr/>
        </p:nvCxnSpPr>
        <p:spPr>
          <a:xfrm flipV="1">
            <a:off x="3218127" y="2933125"/>
            <a:ext cx="665104" cy="322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9603809" y="2910791"/>
            <a:ext cx="266521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2007 </a:t>
            </a:r>
            <a:r>
              <a:rPr lang="en-US" dirty="0" err="1" smtClean="0"/>
              <a:t>SQ.Fort</a:t>
            </a:r>
            <a:r>
              <a:rPr lang="en-US" dirty="0" smtClean="0"/>
              <a:t> Worth, Texas</a:t>
            </a:r>
          </a:p>
          <a:p>
            <a:r>
              <a:rPr lang="en-US" sz="800" strike="sngStrike" dirty="0" err="1" smtClean="0"/>
              <a:t>Deposotiy</a:t>
            </a:r>
            <a:r>
              <a:rPr lang="en-US" sz="800" strike="sngStrike" dirty="0" smtClean="0"/>
              <a:t> Trust and Clearing</a:t>
            </a:r>
          </a:p>
          <a:p>
            <a:r>
              <a:rPr lang="en-US" strike="sngStrike" dirty="0" err="1" smtClean="0"/>
              <a:t>Roth.</a:t>
            </a:r>
            <a:r>
              <a:rPr lang="en-US" dirty="0" err="1" smtClean="0"/>
              <a:t>CPCA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cealing</a:t>
            </a:r>
            <a:r>
              <a:rPr lang="en-US" sz="800" strike="sngStrike" dirty="0" smtClean="0"/>
              <a:t> window breaking</a:t>
            </a:r>
            <a:r>
              <a:rPr lang="en-US" dirty="0" smtClean="0"/>
              <a:t>)</a:t>
            </a:r>
          </a:p>
          <a:p>
            <a:r>
              <a:rPr lang="en-US" sz="800" dirty="0" smtClean="0"/>
              <a:t>.</a:t>
            </a:r>
            <a:r>
              <a:rPr lang="en-US" sz="800" strike="sngStrike" dirty="0" smtClean="0"/>
              <a:t>Google </a:t>
            </a:r>
            <a:r>
              <a:rPr lang="en-US" sz="800" strike="sngStrike" dirty="0" err="1" smtClean="0"/>
              <a:t>Grup</a:t>
            </a:r>
            <a:endParaRPr lang="en-US" sz="800" strike="sngStrike" dirty="0"/>
          </a:p>
        </p:txBody>
      </p:sp>
      <p:cxnSp>
        <p:nvCxnSpPr>
          <p:cNvPr id="106" name="Straight Connector 105"/>
          <p:cNvCxnSpPr/>
          <p:nvPr/>
        </p:nvCxnSpPr>
        <p:spPr>
          <a:xfrm flipH="1" flipV="1">
            <a:off x="11934701" y="2886128"/>
            <a:ext cx="59377" cy="227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10295556" y="3512267"/>
            <a:ext cx="1504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Phil(Johnston)</a:t>
            </a:r>
            <a:endParaRPr lang="en-US" dirty="0"/>
          </a:p>
        </p:txBody>
      </p:sp>
      <p:cxnSp>
        <p:nvCxnSpPr>
          <p:cNvPr id="109" name="Straight Arrow Connector 108"/>
          <p:cNvCxnSpPr/>
          <p:nvPr/>
        </p:nvCxnSpPr>
        <p:spPr>
          <a:xfrm flipH="1">
            <a:off x="11376561" y="2602120"/>
            <a:ext cx="104181" cy="100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898698" y="2588049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41.</a:t>
            </a:r>
            <a:r>
              <a:rPr lang="en-US" sz="800" strike="sngStrike" dirty="0" smtClean="0"/>
              <a:t>Group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30390662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61811" y="2827971"/>
            <a:ext cx="854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Well</a:t>
            </a:r>
            <a:endParaRPr lang="en-US" sz="28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755" y="2756971"/>
            <a:ext cx="1795462" cy="107402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DDDFFE-38A5-4092-8393-F7BB4A75018B}"/>
              </a:ext>
            </a:extLst>
          </p:cNvPr>
          <p:cNvSpPr/>
          <p:nvPr/>
        </p:nvSpPr>
        <p:spPr>
          <a:xfrm>
            <a:off x="0" y="0"/>
            <a:ext cx="12192000" cy="8388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75A38E-AB79-4A1D-B691-4AA2748A3A36}"/>
              </a:ext>
            </a:extLst>
          </p:cNvPr>
          <p:cNvSpPr/>
          <p:nvPr/>
        </p:nvSpPr>
        <p:spPr>
          <a:xfrm>
            <a:off x="0" y="838899"/>
            <a:ext cx="12192000" cy="1098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811" y="3461041"/>
            <a:ext cx="790248" cy="959198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 flipV="1">
            <a:off x="5230547" y="2793658"/>
            <a:ext cx="2966717" cy="1033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3642056" y="2428400"/>
            <a:ext cx="4547681" cy="25075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17569" y="1864426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CLIENT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431969" y="1394058"/>
            <a:ext cx="1351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Professional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0464" y="1039868"/>
            <a:ext cx="3764998" cy="182804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89650" y="4371033"/>
            <a:ext cx="41694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Ricard, </a:t>
            </a:r>
            <a:r>
              <a:rPr lang="en-US" strike="sngStrike" dirty="0" err="1" smtClean="0"/>
              <a:t>Pinebrook</a:t>
            </a:r>
            <a:endParaRPr lang="en-US" strike="sngStrike" dirty="0" smtClean="0"/>
          </a:p>
          <a:p>
            <a:r>
              <a:rPr lang="en-US" strike="sngStrike" dirty="0" smtClean="0"/>
              <a:t>TV Alex, </a:t>
            </a:r>
            <a:r>
              <a:rPr lang="en-US" strike="sngStrike" dirty="0" err="1" smtClean="0"/>
              <a:t>Martellni</a:t>
            </a:r>
            <a:endParaRPr lang="en-US" strike="sngStrike" dirty="0" smtClean="0"/>
          </a:p>
          <a:p>
            <a:endParaRPr lang="en-US" dirty="0"/>
          </a:p>
          <a:p>
            <a:r>
              <a:rPr lang="en-US" b="1" dirty="0" smtClean="0"/>
              <a:t>No CLIENT </a:t>
            </a:r>
            <a:r>
              <a:rPr lang="en-US" dirty="0" smtClean="0"/>
              <a:t>HOMICIDE:NANA </a:t>
            </a:r>
            <a:r>
              <a:rPr lang="en-US" dirty="0" err="1" smtClean="0"/>
              <a:t>nonPoliceCTX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3472520" y="5600971"/>
            <a:ext cx="1309890" cy="436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CHART</a:t>
            </a:r>
            <a:endParaRPr lang="en-US" b="1" dirty="0"/>
          </a:p>
        </p:txBody>
      </p:sp>
      <p:sp>
        <p:nvSpPr>
          <p:cNvPr id="68" name="Rectangle 67"/>
          <p:cNvSpPr/>
          <p:nvPr/>
        </p:nvSpPr>
        <p:spPr>
          <a:xfrm>
            <a:off x="3431969" y="6081170"/>
            <a:ext cx="1350441" cy="5452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403149" y="6037894"/>
            <a:ext cx="1408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§</a:t>
            </a:r>
            <a:r>
              <a:rPr lang="en-US" b="1" dirty="0" err="1" smtClean="0"/>
              <a:t>Agg</a:t>
            </a:r>
            <a:r>
              <a:rPr lang="en-US" b="1" dirty="0" smtClean="0"/>
              <a:t> </a:t>
            </a:r>
            <a:r>
              <a:rPr lang="en-US" b="1" dirty="0" err="1" smtClean="0"/>
              <a:t>Assualt</a:t>
            </a:r>
            <a:endParaRPr lang="en-US" b="1" dirty="0"/>
          </a:p>
        </p:txBody>
      </p:sp>
      <p:sp>
        <p:nvSpPr>
          <p:cNvPr id="18" name="Freeform 17"/>
          <p:cNvSpPr/>
          <p:nvPr/>
        </p:nvSpPr>
        <p:spPr>
          <a:xfrm>
            <a:off x="3479470" y="6436426"/>
            <a:ext cx="1318161" cy="181007"/>
          </a:xfrm>
          <a:custGeom>
            <a:avLst/>
            <a:gdLst>
              <a:gd name="connsiteX0" fmla="*/ 0 w 1318161"/>
              <a:gd name="connsiteY0" fmla="*/ 118753 h 181007"/>
              <a:gd name="connsiteX1" fmla="*/ 451262 w 1318161"/>
              <a:gd name="connsiteY1" fmla="*/ 0 h 181007"/>
              <a:gd name="connsiteX2" fmla="*/ 558140 w 1318161"/>
              <a:gd name="connsiteY2" fmla="*/ 118753 h 181007"/>
              <a:gd name="connsiteX3" fmla="*/ 1056904 w 1318161"/>
              <a:gd name="connsiteY3" fmla="*/ 178130 h 181007"/>
              <a:gd name="connsiteX4" fmla="*/ 1318161 w 1318161"/>
              <a:gd name="connsiteY4" fmla="*/ 166255 h 181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161" h="181007">
                <a:moveTo>
                  <a:pt x="0" y="118753"/>
                </a:moveTo>
                <a:cubicBezTo>
                  <a:pt x="179119" y="59376"/>
                  <a:pt x="358239" y="0"/>
                  <a:pt x="451262" y="0"/>
                </a:cubicBezTo>
                <a:cubicBezTo>
                  <a:pt x="544285" y="0"/>
                  <a:pt x="457200" y="89065"/>
                  <a:pt x="558140" y="118753"/>
                </a:cubicBezTo>
                <a:cubicBezTo>
                  <a:pt x="659080" y="148441"/>
                  <a:pt x="930234" y="170213"/>
                  <a:pt x="1056904" y="178130"/>
                </a:cubicBezTo>
                <a:cubicBezTo>
                  <a:pt x="1183574" y="186047"/>
                  <a:pt x="1250867" y="176151"/>
                  <a:pt x="1318161" y="16625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9048997" y="3986312"/>
            <a:ext cx="27485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Follow up Email</a:t>
            </a:r>
          </a:p>
          <a:p>
            <a:r>
              <a:rPr lang="en-US" dirty="0" smtClean="0"/>
              <a:t>May I </a:t>
            </a:r>
            <a:r>
              <a:rPr lang="en-US" dirty="0" err="1" smtClean="0"/>
              <a:t>floow</a:t>
            </a:r>
            <a:r>
              <a:rPr lang="en-US" dirty="0" smtClean="0"/>
              <a:t> up in 6 months</a:t>
            </a:r>
          </a:p>
          <a:p>
            <a:r>
              <a:rPr lang="en-US" sz="800" dirty="0" err="1" smtClean="0"/>
              <a:t>Mercdes</a:t>
            </a:r>
            <a:r>
              <a:rPr lang="en-US" sz="800" dirty="0" smtClean="0"/>
              <a:t>, z/OS $500/m, </a:t>
            </a:r>
            <a:r>
              <a:rPr lang="en-US" sz="800" dirty="0" err="1" smtClean="0"/>
              <a:t>Vacatin</a:t>
            </a:r>
            <a:r>
              <a:rPr lang="en-US" sz="800" dirty="0" smtClean="0"/>
              <a:t> Home, </a:t>
            </a:r>
            <a:r>
              <a:rPr lang="en-US" sz="800" dirty="0" err="1" smtClean="0"/>
              <a:t>roceries</a:t>
            </a:r>
            <a:r>
              <a:rPr lang="en-US" sz="800" dirty="0" smtClean="0"/>
              <a:t>, clothes</a:t>
            </a:r>
            <a:endParaRPr lang="en-US" sz="800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9642143" y="4114806"/>
            <a:ext cx="1947553" cy="130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953374" y="4434733"/>
            <a:ext cx="28441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9048998" y="4624032"/>
            <a:ext cx="23988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353787" y="2827971"/>
            <a:ext cx="1496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Requirements</a:t>
            </a:r>
          </a:p>
          <a:p>
            <a:r>
              <a:rPr lang="en-US" dirty="0" smtClean="0"/>
              <a:t>Release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1235034" y="2553195"/>
            <a:ext cx="403761" cy="274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90150" y="2233758"/>
            <a:ext cx="6606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41.nonPocliINTutpe(</a:t>
            </a:r>
            <a:r>
              <a:rPr lang="en-US" strike="sngStrike" dirty="0" smtClean="0"/>
              <a:t>ITIL Service </a:t>
            </a:r>
            <a:r>
              <a:rPr lang="en-US" strike="sngStrike" dirty="0" err="1" smtClean="0"/>
              <a:t>Delviery</a:t>
            </a:r>
            <a:r>
              <a:rPr lang="en-US" strike="sngStrike" dirty="0" smtClean="0"/>
              <a:t>, HR GLU, service </a:t>
            </a:r>
            <a:r>
              <a:rPr lang="en-US" strike="sngStrike" dirty="0" err="1" smtClean="0"/>
              <a:t>delvei</a:t>
            </a:r>
            <a:r>
              <a:rPr lang="en-US" strike="sngStrike" dirty="0" smtClean="0"/>
              <a:t> guy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1353787" y="2938653"/>
            <a:ext cx="1496372" cy="134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436914" y="3261629"/>
            <a:ext cx="6650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422566" y="1394058"/>
            <a:ext cx="427593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959429" y="1165121"/>
            <a:ext cx="230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need (</a:t>
            </a:r>
            <a:r>
              <a:rPr lang="en-US" strike="sngStrike" dirty="0" err="1" smtClean="0"/>
              <a:t>tivoi</a:t>
            </a:r>
            <a:r>
              <a:rPr lang="en-US" strike="sngStrike" dirty="0" smtClean="0"/>
              <a:t>)</a:t>
            </a:r>
            <a:r>
              <a:rPr lang="en-US" dirty="0" smtClean="0"/>
              <a:t> FBI:SWAT</a:t>
            </a:r>
            <a:endParaRPr lang="en-US" dirty="0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1353787" y="1203491"/>
            <a:ext cx="1496372" cy="363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41" idx="0"/>
          </p:cNvCxnSpPr>
          <p:nvPr/>
        </p:nvCxnSpPr>
        <p:spPr>
          <a:xfrm flipH="1">
            <a:off x="2422566" y="1165121"/>
            <a:ext cx="687082" cy="2309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 flipV="1">
            <a:off x="5166074" y="3252253"/>
            <a:ext cx="2268187" cy="2776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7720643" y="5819432"/>
            <a:ext cx="118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Inspector: </a:t>
            </a:r>
            <a:endParaRPr lang="en-US" dirty="0"/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325" y="5416768"/>
            <a:ext cx="1240874" cy="1162995"/>
          </a:xfrm>
          <a:prstGeom prst="rect">
            <a:avLst/>
          </a:prstGeom>
        </p:spPr>
      </p:pic>
      <p:sp>
        <p:nvSpPr>
          <p:cNvPr id="92" name="Rectangle 91"/>
          <p:cNvSpPr/>
          <p:nvPr/>
        </p:nvSpPr>
        <p:spPr>
          <a:xfrm>
            <a:off x="10248405" y="576089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rgbClr val="337AB7"/>
                </a:solidFill>
                <a:latin typeface="Menlo"/>
                <a:hlinkClick r:id="rId6"/>
              </a:rPr>
              <a:t>https://ics2wsa.ic3.com/commerce/1</a:t>
            </a:r>
          </a:p>
          <a:p>
            <a:r>
              <a:rPr lang="en-US" sz="800" dirty="0">
                <a:solidFill>
                  <a:srgbClr val="337AB7"/>
                </a:solidFill>
                <a:latin typeface="Menlo"/>
                <a:hlinkClick r:id="rId6"/>
              </a:rPr>
              <a:t>.x/</a:t>
            </a:r>
            <a:r>
              <a:rPr lang="en-US" sz="800" dirty="0" err="1">
                <a:solidFill>
                  <a:srgbClr val="337AB7"/>
                </a:solidFill>
                <a:latin typeface="Menlo"/>
                <a:hlinkClick r:id="rId6"/>
              </a:rPr>
              <a:t>transactionProcessor</a:t>
            </a:r>
            <a:r>
              <a:rPr lang="en-US" sz="800" dirty="0">
                <a:solidFill>
                  <a:srgbClr val="337AB7"/>
                </a:solidFill>
                <a:latin typeface="Menlo"/>
                <a:hlinkClick r:id="rId6"/>
              </a:rPr>
              <a:t>/</a:t>
            </a:r>
            <a:r>
              <a:rPr lang="en-US" sz="800" dirty="0" err="1">
                <a:solidFill>
                  <a:srgbClr val="337AB7"/>
                </a:solidFill>
                <a:latin typeface="Menlo"/>
                <a:hlinkClick r:id="rId6"/>
              </a:rPr>
              <a:t>CyberSource</a:t>
            </a:r>
            <a:endParaRPr lang="en-US" sz="800" dirty="0">
              <a:solidFill>
                <a:srgbClr val="337AB7"/>
              </a:solidFill>
              <a:latin typeface="Menlo"/>
              <a:hlinkClick r:id="rId6"/>
            </a:endParaRPr>
          </a:p>
          <a:p>
            <a:r>
              <a:rPr lang="en-US" sz="800" dirty="0">
                <a:solidFill>
                  <a:srgbClr val="337AB7"/>
                </a:solidFill>
                <a:latin typeface="Menlo"/>
                <a:hlinkClick r:id="rId6"/>
              </a:rPr>
              <a:t>Transaction_1.207.wsdl</a:t>
            </a:r>
            <a:endParaRPr lang="en-US" sz="800" dirty="0"/>
          </a:p>
        </p:txBody>
      </p:sp>
      <p:sp>
        <p:nvSpPr>
          <p:cNvPr id="93" name="TextBox 92"/>
          <p:cNvSpPr txBox="1"/>
          <p:nvPr/>
        </p:nvSpPr>
        <p:spPr>
          <a:xfrm>
            <a:off x="8848911" y="4978191"/>
            <a:ext cx="231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r>
              <a:rPr lang="en-US" sz="800" strike="sngStrike" dirty="0" smtClean="0"/>
              <a:t>cook/</a:t>
            </a:r>
            <a:r>
              <a:rPr lang="en-US" sz="800" strike="sngStrike" dirty="0" err="1" smtClean="0"/>
              <a:t>koceh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glu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steve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motega,apple</a:t>
            </a:r>
            <a:r>
              <a:rPr lang="en-US" sz="800" strike="sngStrike" dirty="0" smtClean="0"/>
              <a:t> security</a:t>
            </a:r>
            <a:endParaRPr lang="en-US" sz="800" strike="sngStrike" dirty="0"/>
          </a:p>
        </p:txBody>
      </p:sp>
      <p:cxnSp>
        <p:nvCxnSpPr>
          <p:cNvPr id="95" name="Straight Connector 94"/>
          <p:cNvCxnSpPr/>
          <p:nvPr/>
        </p:nvCxnSpPr>
        <p:spPr>
          <a:xfrm flipH="1" flipV="1">
            <a:off x="7897091" y="5416768"/>
            <a:ext cx="534390" cy="11101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9797143" y="2428400"/>
            <a:ext cx="578329" cy="1247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356260" y="5819432"/>
            <a:ext cx="2664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SALES</a:t>
            </a:r>
            <a:r>
              <a:rPr lang="en-US" dirty="0" smtClean="0"/>
              <a:t>: </a:t>
            </a:r>
            <a:r>
              <a:rPr lang="en-US" strike="sngStrike" dirty="0" err="1" smtClean="0"/>
              <a:t>Cico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Mnotori</a:t>
            </a:r>
            <a:r>
              <a:rPr lang="en-US" strike="sngStrike" dirty="0" smtClean="0"/>
              <a:t> Blond</a:t>
            </a:r>
            <a:endParaRPr lang="en-US" strike="sngStrike" dirty="0"/>
          </a:p>
        </p:txBody>
      </p:sp>
      <p:sp>
        <p:nvSpPr>
          <p:cNvPr id="99" name="TextBox 98"/>
          <p:cNvSpPr txBox="1"/>
          <p:nvPr/>
        </p:nvSpPr>
        <p:spPr>
          <a:xfrm>
            <a:off x="356260" y="6046033"/>
            <a:ext cx="7665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ENGINEERING</a:t>
            </a:r>
            <a:endParaRPr lang="en-US" sz="800" dirty="0"/>
          </a:p>
        </p:txBody>
      </p:sp>
      <p:cxnSp>
        <p:nvCxnSpPr>
          <p:cNvPr id="101" name="Straight Connector 100"/>
          <p:cNvCxnSpPr/>
          <p:nvPr/>
        </p:nvCxnSpPr>
        <p:spPr>
          <a:xfrm>
            <a:off x="475013" y="5819432"/>
            <a:ext cx="520995" cy="4420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590150" y="6261477"/>
            <a:ext cx="3466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</a:t>
            </a:r>
            <a:r>
              <a:rPr lang="en-US" b="1" dirty="0" smtClean="0"/>
              <a:t>SALES</a:t>
            </a:r>
            <a:r>
              <a:rPr lang="en-US" dirty="0" smtClean="0"/>
              <a:t> </a:t>
            </a:r>
            <a:r>
              <a:rPr lang="en-US" strike="sngStrike" dirty="0" err="1" smtClean="0"/>
              <a:t>ghoeh</a:t>
            </a:r>
            <a:r>
              <a:rPr lang="en-US" strike="sngStrike" dirty="0" smtClean="0"/>
              <a:t>(dell) blond</a:t>
            </a:r>
          </a:p>
          <a:p>
            <a:r>
              <a:rPr lang="en-US" sz="800" strike="sngStrike" dirty="0" smtClean="0"/>
              <a:t>Tyson </a:t>
            </a:r>
            <a:r>
              <a:rPr lang="en-US" sz="800" strike="sngStrike" dirty="0" err="1" smtClean="0"/>
              <a:t>dr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diere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zescher</a:t>
            </a:r>
            <a:r>
              <a:rPr lang="en-US" sz="800" strike="sngStrike" dirty="0" smtClean="0"/>
              <a:t> </a:t>
            </a:r>
            <a:r>
              <a:rPr lang="en-US" dirty="0" smtClean="0"/>
              <a:t>IPX</a:t>
            </a:r>
            <a:r>
              <a:rPr lang="en-US" strike="sngStrike" dirty="0" smtClean="0"/>
              <a:t> </a:t>
            </a:r>
            <a:r>
              <a:rPr lang="en-US" sz="800" strike="sngStrike" dirty="0" err="1" smtClean="0"/>
              <a:t>cisoc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montorn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ghoche</a:t>
            </a:r>
            <a:r>
              <a:rPr lang="en-US" sz="800" strike="sngStrike" dirty="0" smtClean="0"/>
              <a:t>(dell) Stefan 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 </a:t>
            </a:r>
            <a:r>
              <a:rPr lang="en-US" dirty="0" smtClean="0"/>
              <a:t>IPX</a:t>
            </a:r>
            <a:endParaRPr 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7363309" y="2526526"/>
            <a:ext cx="889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lapcorp</a:t>
            </a:r>
            <a:endParaRPr lang="en-US" strike="sngStrike" dirty="0"/>
          </a:p>
        </p:txBody>
      </p:sp>
      <p:sp>
        <p:nvSpPr>
          <p:cNvPr id="106" name="TextBox 105"/>
          <p:cNvSpPr txBox="1"/>
          <p:nvPr/>
        </p:nvSpPr>
        <p:spPr>
          <a:xfrm>
            <a:off x="5908000" y="2517664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Isoapgrup</a:t>
            </a:r>
            <a:endParaRPr lang="en-US" strike="sngStrike" dirty="0"/>
          </a:p>
        </p:txBody>
      </p:sp>
      <p:cxnSp>
        <p:nvCxnSpPr>
          <p:cNvPr id="107" name="Straight Connector 106"/>
          <p:cNvCxnSpPr/>
          <p:nvPr/>
        </p:nvCxnSpPr>
        <p:spPr>
          <a:xfrm flipV="1">
            <a:off x="5093867" y="3622932"/>
            <a:ext cx="2721762" cy="935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5722966" y="3984879"/>
            <a:ext cx="1668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Apex </a:t>
            </a:r>
            <a:r>
              <a:rPr lang="en-US" strike="sngStrike" dirty="0" err="1" smtClean="0"/>
              <a:t>consutiing</a:t>
            </a:r>
            <a:endParaRPr lang="en-US" strike="sngStrike" dirty="0" smtClean="0"/>
          </a:p>
          <a:p>
            <a:r>
              <a:rPr lang="en-US" dirty="0" err="1" smtClean="0"/>
              <a:t>Baltimroe</a:t>
            </a:r>
            <a:r>
              <a:rPr lang="en-US" dirty="0" smtClean="0"/>
              <a:t>, MA</a:t>
            </a:r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7058079" y="3410313"/>
            <a:ext cx="1085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Depae,metn</a:t>
            </a:r>
            <a:r>
              <a:rPr lang="en-US" sz="800" dirty="0" smtClean="0"/>
              <a:t> of Heath</a:t>
            </a:r>
          </a:p>
          <a:p>
            <a:r>
              <a:rPr lang="en-US" sz="800" dirty="0" smtClean="0"/>
              <a:t>And Human Services</a:t>
            </a:r>
            <a:endParaRPr lang="en-US" sz="800" dirty="0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-101071" y="944673"/>
            <a:ext cx="1562100" cy="13335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51329" y="1097073"/>
            <a:ext cx="1562100" cy="13335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203729" y="1249473"/>
            <a:ext cx="1562100" cy="13335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356129" y="1401873"/>
            <a:ext cx="1562100" cy="13335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508529" y="1554273"/>
            <a:ext cx="1562100" cy="13335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243259" y="1478073"/>
            <a:ext cx="1409700" cy="13335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88764" y="1249473"/>
            <a:ext cx="1409700" cy="13335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711729" y="1003579"/>
            <a:ext cx="1409700" cy="13335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945964" y="817673"/>
            <a:ext cx="1409700" cy="13335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1170359" y="1050326"/>
            <a:ext cx="152400" cy="152400"/>
          </a:xfrm>
          <a:prstGeom prst="ellips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353794" y="1202726"/>
            <a:ext cx="152400" cy="152400"/>
          </a:xfrm>
          <a:prstGeom prst="ellips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1211309" y="1170188"/>
            <a:ext cx="478016" cy="215444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800" dirty="0" smtClean="0"/>
              <a:t>Roland</a:t>
            </a:r>
            <a:endParaRPr lang="en-US" sz="800" dirty="0"/>
          </a:p>
        </p:txBody>
      </p:sp>
      <p:sp>
        <p:nvSpPr>
          <p:cNvPr id="59" name="Rectangle 58"/>
          <p:cNvSpPr/>
          <p:nvPr/>
        </p:nvSpPr>
        <p:spPr>
          <a:xfrm>
            <a:off x="988881" y="1015591"/>
            <a:ext cx="519694" cy="215444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  <p:txBody>
          <a:bodyPr wrap="none">
            <a:spAutoFit/>
          </a:bodyPr>
          <a:lstStyle/>
          <a:p>
            <a:r>
              <a:rPr lang="en-US" sz="800" dirty="0" err="1" smtClean="0"/>
              <a:t>Micheal</a:t>
            </a:r>
            <a:endParaRPr lang="en-US" sz="800" dirty="0"/>
          </a:p>
        </p:txBody>
      </p:sp>
      <p:sp>
        <p:nvSpPr>
          <p:cNvPr id="60" name="Oval 59"/>
          <p:cNvSpPr/>
          <p:nvPr/>
        </p:nvSpPr>
        <p:spPr>
          <a:xfrm>
            <a:off x="1507581" y="1363773"/>
            <a:ext cx="152400" cy="152400"/>
          </a:xfrm>
          <a:prstGeom prst="ellips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659981" y="1516173"/>
            <a:ext cx="152400" cy="152400"/>
          </a:xfrm>
          <a:prstGeom prst="ellips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1101181" y="1400566"/>
            <a:ext cx="152400" cy="152400"/>
          </a:xfrm>
          <a:prstGeom prst="ellips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280726" y="1554273"/>
            <a:ext cx="152400" cy="152400"/>
          </a:xfrm>
          <a:prstGeom prst="ellips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434735" y="1695402"/>
            <a:ext cx="152400" cy="152400"/>
          </a:xfrm>
          <a:prstGeom prst="ellips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940025" y="1368419"/>
            <a:ext cx="466794" cy="215444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  <p:txBody>
          <a:bodyPr wrap="none">
            <a:spAutoFit/>
          </a:bodyPr>
          <a:lstStyle/>
          <a:p>
            <a:r>
              <a:rPr lang="en-US" sz="800" dirty="0" smtClean="0"/>
              <a:t>Harold</a:t>
            </a:r>
            <a:endParaRPr lang="en-US" sz="800" dirty="0"/>
          </a:p>
        </p:txBody>
      </p:sp>
      <p:sp>
        <p:nvSpPr>
          <p:cNvPr id="69" name="TextBox 68"/>
          <p:cNvSpPr txBox="1"/>
          <p:nvPr/>
        </p:nvSpPr>
        <p:spPr>
          <a:xfrm>
            <a:off x="1327116" y="1317208"/>
            <a:ext cx="502061" cy="215444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800" dirty="0" smtClean="0"/>
              <a:t>Gudrun</a:t>
            </a:r>
            <a:endParaRPr lang="en-US" sz="800" dirty="0"/>
          </a:p>
        </p:txBody>
      </p:sp>
      <p:sp>
        <p:nvSpPr>
          <p:cNvPr id="70" name="Oval 69"/>
          <p:cNvSpPr/>
          <p:nvPr/>
        </p:nvSpPr>
        <p:spPr>
          <a:xfrm>
            <a:off x="937603" y="2097550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1009131" y="2028954"/>
            <a:ext cx="93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7473</a:t>
            </a:r>
            <a:endParaRPr lang="en-US" b="1" dirty="0"/>
          </a:p>
        </p:txBody>
      </p:sp>
      <p:sp>
        <p:nvSpPr>
          <p:cNvPr id="72" name="Rectangle 71"/>
          <p:cNvSpPr/>
          <p:nvPr/>
        </p:nvSpPr>
        <p:spPr>
          <a:xfrm rot="2649306">
            <a:off x="469563" y="1089918"/>
            <a:ext cx="1376894" cy="13989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374" y="1911197"/>
            <a:ext cx="200504" cy="153098"/>
          </a:xfrm>
          <a:prstGeom prst="rect">
            <a:avLst/>
          </a:prstGeom>
        </p:spPr>
      </p:pic>
      <p:sp>
        <p:nvSpPr>
          <p:cNvPr id="74" name="Oval 73"/>
          <p:cNvSpPr/>
          <p:nvPr/>
        </p:nvSpPr>
        <p:spPr>
          <a:xfrm>
            <a:off x="1754866" y="1996691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/>
          <p:cNvCxnSpPr/>
          <p:nvPr/>
        </p:nvCxnSpPr>
        <p:spPr>
          <a:xfrm>
            <a:off x="1406324" y="1899529"/>
            <a:ext cx="332596" cy="195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8145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DDDFFE-38A5-4092-8393-F7BB4A75018B}"/>
              </a:ext>
            </a:extLst>
          </p:cNvPr>
          <p:cNvSpPr/>
          <p:nvPr/>
        </p:nvSpPr>
        <p:spPr>
          <a:xfrm>
            <a:off x="0" y="0"/>
            <a:ext cx="12192000" cy="8388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5A38E-AB79-4A1D-B691-4AA2748A3A36}"/>
              </a:ext>
            </a:extLst>
          </p:cNvPr>
          <p:cNvSpPr/>
          <p:nvPr/>
        </p:nvSpPr>
        <p:spPr>
          <a:xfrm>
            <a:off x="0" y="838899"/>
            <a:ext cx="12192000" cy="1098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58389" y="2779294"/>
            <a:ext cx="38370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MARKETING</a:t>
            </a:r>
          </a:p>
          <a:p>
            <a:r>
              <a:rPr lang="en-US" dirty="0" smtClean="0"/>
              <a:t>CIVIL CODE</a:t>
            </a:r>
          </a:p>
          <a:p>
            <a:r>
              <a:rPr lang="en-US" strike="sngStrike" dirty="0" smtClean="0"/>
              <a:t>Loading </a:t>
            </a:r>
            <a:r>
              <a:rPr lang="en-US" strike="sngStrike" dirty="0" err="1" smtClean="0"/>
              <a:t>Qualtiy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Assucne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Markitn</a:t>
            </a:r>
            <a:r>
              <a:rPr lang="en-US" strike="sngStrike" dirty="0" smtClean="0"/>
              <a:t> items</a:t>
            </a:r>
            <a:endParaRPr lang="en-US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5847347" y="2550695"/>
            <a:ext cx="3041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Ghocheo</a:t>
            </a:r>
            <a:r>
              <a:rPr lang="en-US" dirty="0" smtClean="0"/>
              <a:t>(</a:t>
            </a:r>
            <a:r>
              <a:rPr lang="en-US" dirty="0" err="1" smtClean="0"/>
              <a:t>nonPciWife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michala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5426242" y="2779294"/>
            <a:ext cx="16122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78708" y="3814937"/>
            <a:ext cx="5004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google</a:t>
            </a:r>
            <a:endParaRPr lang="en-US" sz="900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3883228" y="4124573"/>
            <a:ext cx="1920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WAR CRIMES</a:t>
            </a:r>
          </a:p>
          <a:p>
            <a:r>
              <a:rPr lang="en-US" dirty="0" smtClean="0"/>
              <a:t>.</a:t>
            </a:r>
            <a:r>
              <a:rPr lang="en-US" dirty="0" err="1" smtClean="0"/>
              <a:t>nonPoliceSK.</a:t>
            </a:r>
            <a:r>
              <a:rPr lang="en-US" strike="sngStrike" dirty="0" err="1" smtClean="0"/>
              <a:t>marx</a:t>
            </a:r>
            <a:endParaRPr lang="en-US" strike="sngStrike" dirty="0"/>
          </a:p>
        </p:txBody>
      </p:sp>
      <p:sp>
        <p:nvSpPr>
          <p:cNvPr id="2" name="TextBox 1"/>
          <p:cNvSpPr txBox="1"/>
          <p:nvPr/>
        </p:nvSpPr>
        <p:spPr>
          <a:xfrm>
            <a:off x="7447547" y="370262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9035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EDDDFFE-38A5-4092-8393-F7BB4A75018B}"/>
              </a:ext>
            </a:extLst>
          </p:cNvPr>
          <p:cNvSpPr/>
          <p:nvPr/>
        </p:nvSpPr>
        <p:spPr>
          <a:xfrm>
            <a:off x="0" y="0"/>
            <a:ext cx="12192000" cy="8388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75A38E-AB79-4A1D-B691-4AA2748A3A36}"/>
              </a:ext>
            </a:extLst>
          </p:cNvPr>
          <p:cNvSpPr/>
          <p:nvPr/>
        </p:nvSpPr>
        <p:spPr>
          <a:xfrm>
            <a:off x="0" y="838899"/>
            <a:ext cx="12192000" cy="1098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781298" y="1602982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Ghoheo</a:t>
            </a:r>
            <a:r>
              <a:rPr lang="en-US" strike="sngStrike" dirty="0" smtClean="0"/>
              <a:t>(dell</a:t>
            </a:r>
            <a:r>
              <a:rPr lang="en-US" dirty="0" smtClean="0"/>
              <a:t>,!</a:t>
            </a:r>
            <a:r>
              <a:rPr lang="en-US" dirty="0" err="1" smtClean="0"/>
              <a:t>opputnity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7" name="Right Arrow 46"/>
          <p:cNvSpPr/>
          <p:nvPr/>
        </p:nvSpPr>
        <p:spPr>
          <a:xfrm>
            <a:off x="5650035" y="2271332"/>
            <a:ext cx="2256312" cy="19119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/>
          <p:cNvSpPr/>
          <p:nvPr/>
        </p:nvSpPr>
        <p:spPr>
          <a:xfrm>
            <a:off x="9189927" y="2271332"/>
            <a:ext cx="2256312" cy="19119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>
            <a:off x="1484416" y="1787648"/>
            <a:ext cx="28738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ight Arrow 56"/>
          <p:cNvSpPr/>
          <p:nvPr/>
        </p:nvSpPr>
        <p:spPr>
          <a:xfrm>
            <a:off x="2110143" y="2321688"/>
            <a:ext cx="2256312" cy="19119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1235034" y="136566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797707" y="1772407"/>
            <a:ext cx="31658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strike="sngStrike" dirty="0" err="1"/>
              <a:t>austria</a:t>
            </a:r>
            <a:r>
              <a:rPr lang="en-US" sz="1600" strike="sngStrike" dirty="0"/>
              <a:t> shooting ww2 </a:t>
            </a:r>
            <a:r>
              <a:rPr lang="en-US" sz="1600" strike="sngStrike" dirty="0" err="1"/>
              <a:t>wilmelh</a:t>
            </a:r>
            <a:r>
              <a:rPr lang="en-US" sz="1600" strike="sngStrike" dirty="0"/>
              <a:t> </a:t>
            </a:r>
            <a:r>
              <a:rPr lang="en-US" sz="1600" strike="sngStrike" dirty="0" err="1"/>
              <a:t>hiterl</a:t>
            </a:r>
            <a:endParaRPr lang="en-US" sz="1600" strike="sngStrike" dirty="0"/>
          </a:p>
        </p:txBody>
      </p:sp>
      <p:sp>
        <p:nvSpPr>
          <p:cNvPr id="5" name="TextBox 4"/>
          <p:cNvSpPr txBox="1"/>
          <p:nvPr/>
        </p:nvSpPr>
        <p:spPr>
          <a:xfrm>
            <a:off x="4251846" y="3862498"/>
            <a:ext cx="397038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err="1" smtClean="0"/>
              <a:t>Recyling</a:t>
            </a:r>
            <a:endParaRPr lang="en-US" sz="8800" dirty="0"/>
          </a:p>
        </p:txBody>
      </p:sp>
      <p:sp>
        <p:nvSpPr>
          <p:cNvPr id="6" name="Rectangle 5"/>
          <p:cNvSpPr/>
          <p:nvPr/>
        </p:nvSpPr>
        <p:spPr>
          <a:xfrm>
            <a:off x="4906520" y="2051534"/>
            <a:ext cx="2948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end of </a:t>
            </a:r>
            <a:r>
              <a:rPr lang="en-US" strike="sngStrike" dirty="0" err="1"/>
              <a:t>kaiser</a:t>
            </a:r>
            <a:r>
              <a:rPr lang="en-US" strike="sngStrike" dirty="0"/>
              <a:t> </a:t>
            </a:r>
            <a:r>
              <a:rPr lang="en-US" strike="sngStrike" dirty="0" err="1"/>
              <a:t>austira</a:t>
            </a:r>
            <a:r>
              <a:rPr lang="en-US" strike="sngStrike" dirty="0"/>
              <a:t> shooting</a:t>
            </a:r>
          </a:p>
        </p:txBody>
      </p:sp>
      <p:sp>
        <p:nvSpPr>
          <p:cNvPr id="7" name="Oval 6"/>
          <p:cNvSpPr/>
          <p:nvPr/>
        </p:nvSpPr>
        <p:spPr>
          <a:xfrm>
            <a:off x="1484416" y="3747000"/>
            <a:ext cx="1708034" cy="13836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279662" y="4893311"/>
            <a:ext cx="2300936" cy="18288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570078" y="3876163"/>
            <a:ext cx="957827" cy="55345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WWI</a:t>
            </a:r>
            <a:r>
              <a:rPr lang="en-US" sz="800" strike="sngStrike" dirty="0" err="1" smtClean="0">
                <a:solidFill>
                  <a:schemeClr val="tx1"/>
                </a:solidFill>
              </a:rPr>
              <a:t>.marx</a:t>
            </a:r>
            <a:endParaRPr lang="en-US" sz="800" strike="sngStrike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>
            <a:stCxn id="5" idx="1"/>
          </p:cNvCxnSpPr>
          <p:nvPr/>
        </p:nvCxnSpPr>
        <p:spPr>
          <a:xfrm flipH="1" flipV="1">
            <a:off x="2430130" y="4183260"/>
            <a:ext cx="1821716" cy="402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1213" y="3223899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</a:t>
            </a:r>
            <a:r>
              <a:rPr lang="en-US" sz="800" strike="sngStrike" dirty="0" smtClean="0"/>
              <a:t>(Visa bumper </a:t>
            </a:r>
            <a:r>
              <a:rPr lang="en-US" sz="800" strike="sngStrike" dirty="0" err="1" smtClean="0"/>
              <a:t>shticker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ddr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45661" y="3747000"/>
            <a:ext cx="427579" cy="259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2225842" y="4262973"/>
            <a:ext cx="1012457" cy="62989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WWII</a:t>
            </a:r>
            <a:endParaRPr lang="en-US" sz="800" strike="sngStrike" dirty="0">
              <a:solidFill>
                <a:schemeClr val="tx1"/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>
            <a:off x="2430130" y="4006516"/>
            <a:ext cx="589796" cy="4231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438274" y="5690937"/>
            <a:ext cx="2892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CALC.AVG.(cognitive).WWII</a:t>
            </a:r>
          </a:p>
          <a:p>
            <a:r>
              <a:rPr lang="en-US" dirty="0" smtClean="0"/>
              <a:t>If </a:t>
            </a:r>
            <a:r>
              <a:rPr lang="en-US" dirty="0" err="1" smtClean="0"/>
              <a:t>WWI.nonPoliceQOS</a:t>
            </a:r>
            <a:endParaRPr lang="en-US" dirty="0" smtClean="0"/>
          </a:p>
          <a:p>
            <a:r>
              <a:rPr lang="en-US" sz="800" strike="sngStrike" dirty="0" smtClean="0"/>
              <a:t>i.e. yang need to be Kaiser still = </a:t>
            </a:r>
            <a:r>
              <a:rPr lang="en-US" dirty="0" smtClean="0"/>
              <a:t>recycling WWI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6797842" y="6304547"/>
            <a:ext cx="1056857" cy="417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951495" y="5474368"/>
            <a:ext cx="2630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r>
              <a:rPr lang="en-US" strike="sngStrike" dirty="0" smtClean="0"/>
              <a:t>sw-us; </a:t>
            </a:r>
            <a:r>
              <a:rPr lang="en-US" strike="sngStrike" dirty="0" err="1" smtClean="0"/>
              <a:t>sw</a:t>
            </a:r>
            <a:r>
              <a:rPr lang="en-US" strike="sngStrike" dirty="0" smtClean="0"/>
              <a:t>-de</a:t>
            </a:r>
            <a:r>
              <a:rPr lang="en-US" dirty="0" smtClean="0"/>
              <a:t>: recycling</a:t>
            </a:r>
          </a:p>
          <a:p>
            <a:r>
              <a:rPr lang="en-US" dirty="0" smtClean="0"/>
              <a:t>IPX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4251846" y="4585773"/>
            <a:ext cx="4471049" cy="3070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906518" y="2321688"/>
            <a:ext cx="2948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end of </a:t>
            </a:r>
            <a:r>
              <a:rPr lang="en-US" strike="sngStrike" dirty="0" err="1"/>
              <a:t>kaiser</a:t>
            </a:r>
            <a:r>
              <a:rPr lang="en-US" strike="sngStrike" dirty="0"/>
              <a:t> </a:t>
            </a:r>
            <a:r>
              <a:rPr lang="en-US" strike="sngStrike" dirty="0" err="1"/>
              <a:t>austira</a:t>
            </a:r>
            <a:r>
              <a:rPr lang="en-US" strike="sngStrike" dirty="0"/>
              <a:t> shooting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8225682" y="1156136"/>
            <a:ext cx="1562100" cy="13335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8378082" y="1308536"/>
            <a:ext cx="1562100" cy="13335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8530482" y="1460936"/>
            <a:ext cx="1562100" cy="13335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8682882" y="1613336"/>
            <a:ext cx="1562100" cy="13335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8835282" y="1765736"/>
            <a:ext cx="1562100" cy="13335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8570012" y="1689536"/>
            <a:ext cx="1409700" cy="13335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815517" y="1460936"/>
            <a:ext cx="1409700" cy="13335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9038482" y="1215042"/>
            <a:ext cx="1409700" cy="13335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9272717" y="1029136"/>
            <a:ext cx="1409700" cy="13335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9497112" y="1261789"/>
            <a:ext cx="152400" cy="152400"/>
          </a:xfrm>
          <a:prstGeom prst="ellips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9680547" y="1414189"/>
            <a:ext cx="152400" cy="152400"/>
          </a:xfrm>
          <a:prstGeom prst="ellips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9538062" y="1381651"/>
            <a:ext cx="478016" cy="215444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800" dirty="0" smtClean="0"/>
              <a:t>Roland</a:t>
            </a:r>
            <a:endParaRPr lang="en-US" sz="800" dirty="0"/>
          </a:p>
        </p:txBody>
      </p:sp>
      <p:sp>
        <p:nvSpPr>
          <p:cNvPr id="40" name="Rectangle 39"/>
          <p:cNvSpPr/>
          <p:nvPr/>
        </p:nvSpPr>
        <p:spPr>
          <a:xfrm>
            <a:off x="9315634" y="1227054"/>
            <a:ext cx="519694" cy="215444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  <p:txBody>
          <a:bodyPr wrap="none">
            <a:spAutoFit/>
          </a:bodyPr>
          <a:lstStyle/>
          <a:p>
            <a:r>
              <a:rPr lang="en-US" sz="800" dirty="0" err="1" smtClean="0"/>
              <a:t>Micheal</a:t>
            </a:r>
            <a:endParaRPr lang="en-US" sz="800" dirty="0"/>
          </a:p>
        </p:txBody>
      </p:sp>
      <p:sp>
        <p:nvSpPr>
          <p:cNvPr id="41" name="Oval 40"/>
          <p:cNvSpPr/>
          <p:nvPr/>
        </p:nvSpPr>
        <p:spPr>
          <a:xfrm>
            <a:off x="9834334" y="1575236"/>
            <a:ext cx="152400" cy="152400"/>
          </a:xfrm>
          <a:prstGeom prst="ellips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9986734" y="1727636"/>
            <a:ext cx="152400" cy="152400"/>
          </a:xfrm>
          <a:prstGeom prst="ellips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9427934" y="1612029"/>
            <a:ext cx="152400" cy="152400"/>
          </a:xfrm>
          <a:prstGeom prst="ellips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9607479" y="1765736"/>
            <a:ext cx="152400" cy="152400"/>
          </a:xfrm>
          <a:prstGeom prst="ellips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761488" y="1906865"/>
            <a:ext cx="152400" cy="152400"/>
          </a:xfrm>
          <a:prstGeom prst="ellipse">
            <a:avLst/>
          </a:prstGeom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9266778" y="1579882"/>
            <a:ext cx="466794" cy="215444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  <p:txBody>
          <a:bodyPr wrap="none">
            <a:spAutoFit/>
          </a:bodyPr>
          <a:lstStyle/>
          <a:p>
            <a:r>
              <a:rPr lang="en-US" sz="800" dirty="0" smtClean="0"/>
              <a:t>Harold</a:t>
            </a:r>
            <a:endParaRPr lang="en-US" sz="800" dirty="0"/>
          </a:p>
        </p:txBody>
      </p:sp>
      <p:sp>
        <p:nvSpPr>
          <p:cNvPr id="50" name="TextBox 49"/>
          <p:cNvSpPr txBox="1"/>
          <p:nvPr/>
        </p:nvSpPr>
        <p:spPr>
          <a:xfrm>
            <a:off x="9653869" y="1528671"/>
            <a:ext cx="502061" cy="215444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800" dirty="0" smtClean="0"/>
              <a:t>Gudrun</a:t>
            </a:r>
            <a:endParaRPr lang="en-US" sz="800" dirty="0"/>
          </a:p>
        </p:txBody>
      </p:sp>
      <p:sp>
        <p:nvSpPr>
          <p:cNvPr id="51" name="Oval 50"/>
          <p:cNvSpPr/>
          <p:nvPr/>
        </p:nvSpPr>
        <p:spPr>
          <a:xfrm>
            <a:off x="9264356" y="2309013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9335884" y="2240417"/>
            <a:ext cx="93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7473</a:t>
            </a:r>
            <a:endParaRPr lang="en-US" b="1" dirty="0"/>
          </a:p>
        </p:txBody>
      </p:sp>
      <p:sp>
        <p:nvSpPr>
          <p:cNvPr id="53" name="Rectangle 52"/>
          <p:cNvSpPr/>
          <p:nvPr/>
        </p:nvSpPr>
        <p:spPr>
          <a:xfrm rot="2649306">
            <a:off x="8796316" y="1301381"/>
            <a:ext cx="1376894" cy="13989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127" y="2122660"/>
            <a:ext cx="200504" cy="153098"/>
          </a:xfrm>
          <a:prstGeom prst="rect">
            <a:avLst/>
          </a:prstGeom>
        </p:spPr>
      </p:pic>
      <p:sp>
        <p:nvSpPr>
          <p:cNvPr id="56" name="Oval 55"/>
          <p:cNvSpPr/>
          <p:nvPr/>
        </p:nvSpPr>
        <p:spPr>
          <a:xfrm>
            <a:off x="10081619" y="2208154"/>
            <a:ext cx="152400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>
            <a:off x="9733077" y="2110992"/>
            <a:ext cx="332596" cy="195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 flipH="1" flipV="1">
            <a:off x="9427934" y="2240417"/>
            <a:ext cx="407394" cy="4506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6460958" y="5835316"/>
            <a:ext cx="1106905" cy="144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1" idx="3"/>
          </p:cNvCxnSpPr>
          <p:nvPr/>
        </p:nvCxnSpPr>
        <p:spPr>
          <a:xfrm flipH="1" flipV="1">
            <a:off x="10682417" y="5690937"/>
            <a:ext cx="899670" cy="1065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2466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465" y="3985599"/>
            <a:ext cx="706563" cy="9703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75" y="1193585"/>
            <a:ext cx="5419725" cy="43719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DDDFFE-38A5-4092-8393-F7BB4A75018B}"/>
              </a:ext>
            </a:extLst>
          </p:cNvPr>
          <p:cNvSpPr/>
          <p:nvPr/>
        </p:nvSpPr>
        <p:spPr>
          <a:xfrm>
            <a:off x="0" y="0"/>
            <a:ext cx="12192000" cy="8388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75A38E-AB79-4A1D-B691-4AA2748A3A36}"/>
              </a:ext>
            </a:extLst>
          </p:cNvPr>
          <p:cNvSpPr/>
          <p:nvPr/>
        </p:nvSpPr>
        <p:spPr>
          <a:xfrm>
            <a:off x="0" y="838899"/>
            <a:ext cx="12192000" cy="1098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45643" y="1952368"/>
            <a:ext cx="10686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Attention</a:t>
            </a:r>
          </a:p>
          <a:p>
            <a:r>
              <a:rPr lang="en-US" dirty="0" smtClean="0"/>
              <a:t>Interest</a:t>
            </a:r>
          </a:p>
          <a:p>
            <a:r>
              <a:rPr lang="en-US" dirty="0" smtClean="0"/>
              <a:t>Desire</a:t>
            </a:r>
          </a:p>
          <a:p>
            <a:r>
              <a:rPr lang="en-US" dirty="0" smtClean="0"/>
              <a:t>Action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79027" y="1952368"/>
            <a:ext cx="13372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Opportunity</a:t>
            </a:r>
          </a:p>
          <a:p>
            <a:r>
              <a:rPr lang="en-US" dirty="0" smtClean="0"/>
              <a:t>Lead</a:t>
            </a:r>
          </a:p>
          <a:p>
            <a:r>
              <a:rPr lang="en-US" dirty="0" smtClean="0"/>
              <a:t>Sales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45643" y="1507526"/>
            <a:ext cx="1169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Marketing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375769" y="1507525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Sales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318582" y="3284846"/>
            <a:ext cx="18696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Lead Nurturing</a:t>
            </a:r>
          </a:p>
          <a:p>
            <a:r>
              <a:rPr lang="en-US" dirty="0" smtClean="0"/>
              <a:t>Sales Relationship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761838" y="1507525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Sales Engineering</a:t>
            </a:r>
            <a:endParaRPr lang="en-US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5643" y="4934979"/>
            <a:ext cx="1333500" cy="14859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466" y="4208176"/>
            <a:ext cx="726803" cy="72680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714" y="5059333"/>
            <a:ext cx="1119852" cy="7469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187465" y="6420879"/>
            <a:ext cx="644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Yang </a:t>
            </a:r>
            <a:r>
              <a:rPr lang="en-US" sz="800" strike="sngStrike" dirty="0" err="1" smtClean="0"/>
              <a:t>tanga</a:t>
            </a:r>
            <a:endParaRPr lang="en-US" sz="800" strike="sngStrike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838" y="5024651"/>
            <a:ext cx="1140811" cy="759158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9761838" y="4670854"/>
            <a:ext cx="924291" cy="1445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332243" y="2100649"/>
            <a:ext cx="1733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IBM Slide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825" y="2414034"/>
            <a:ext cx="399392" cy="29915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394" y="2575471"/>
            <a:ext cx="400818" cy="30022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953" y="2693774"/>
            <a:ext cx="447221" cy="33498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489092" y="1193585"/>
            <a:ext cx="4394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Hard-to-</a:t>
            </a:r>
            <a:r>
              <a:rPr lang="en-US" strike="sngStrike" dirty="0" err="1" smtClean="0"/>
              <a:t>Find</a:t>
            </a:r>
            <a:r>
              <a:rPr lang="en-US" dirty="0" err="1" smtClean="0"/>
              <a:t>.KING.</a:t>
            </a:r>
            <a:r>
              <a:rPr lang="en-US" strike="sngStrike" dirty="0" err="1" smtClean="0"/>
              <a:t>marx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cristoff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papolopdus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10686129" y="2100650"/>
            <a:ext cx="1505871" cy="612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0490886" y="2072196"/>
            <a:ext cx="1574908" cy="11880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305950" y="3015210"/>
            <a:ext cx="26616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Schedule Meeting Room</a:t>
            </a:r>
          </a:p>
          <a:p>
            <a:r>
              <a:rPr lang="en-US" dirty="0" smtClean="0"/>
              <a:t>Setup Virtual Environment</a:t>
            </a:r>
          </a:p>
          <a:p>
            <a:r>
              <a:rPr lang="en-US" dirty="0" smtClean="0"/>
              <a:t>Training Certificates</a:t>
            </a:r>
          </a:p>
          <a:p>
            <a:r>
              <a:rPr lang="en-US" dirty="0" smtClean="0"/>
              <a:t>Training Labs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795070" y="5743073"/>
            <a:ext cx="39010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CLIENT: Scotland Bank</a:t>
            </a:r>
          </a:p>
          <a:p>
            <a:r>
              <a:rPr lang="en-US" dirty="0" smtClean="0"/>
              <a:t>	Hong-Kong Housing Authority</a:t>
            </a:r>
          </a:p>
          <a:p>
            <a:r>
              <a:rPr lang="en-US" dirty="0"/>
              <a:t>	</a:t>
            </a:r>
            <a:r>
              <a:rPr lang="en-US" dirty="0" smtClean="0"/>
              <a:t>UBS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0188261" y="2875698"/>
            <a:ext cx="934851" cy="409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0332243" y="3284846"/>
            <a:ext cx="570406" cy="322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0490886" y="3582444"/>
            <a:ext cx="632226" cy="403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0490886" y="3858016"/>
            <a:ext cx="306550" cy="35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6223300" y="1876857"/>
            <a:ext cx="622343" cy="210874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7187465" y="1952368"/>
            <a:ext cx="356335" cy="148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8279027" y="2768527"/>
            <a:ext cx="2231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Partner Channel Sales</a:t>
            </a:r>
          </a:p>
        </p:txBody>
      </p:sp>
      <p:cxnSp>
        <p:nvCxnSpPr>
          <p:cNvPr id="47" name="Straight Connector 46"/>
          <p:cNvCxnSpPr>
            <a:stCxn id="45" idx="1"/>
          </p:cNvCxnSpPr>
          <p:nvPr/>
        </p:nvCxnSpPr>
        <p:spPr>
          <a:xfrm flipV="1">
            <a:off x="8279027" y="2936447"/>
            <a:ext cx="2053216" cy="16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464643" y="3042350"/>
            <a:ext cx="10262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25 Wells(</a:t>
            </a:r>
            <a:r>
              <a:rPr lang="en-US" sz="800" strike="sngStrike" dirty="0" err="1" smtClean="0"/>
              <a:t>IBM,other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49" name="TextBox 48"/>
          <p:cNvSpPr txBox="1"/>
          <p:nvPr/>
        </p:nvSpPr>
        <p:spPr>
          <a:xfrm>
            <a:off x="8710957" y="2999866"/>
            <a:ext cx="8386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strike="sngStrike" dirty="0" err="1" smtClean="0"/>
              <a:t>Professoinal</a:t>
            </a:r>
            <a:endParaRPr lang="en-US" sz="1000" b="1" strike="sngStrike" dirty="0"/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1911927" y="5902036"/>
            <a:ext cx="2232561" cy="47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31" idx="3"/>
          </p:cNvCxnSpPr>
          <p:nvPr/>
        </p:nvCxnSpPr>
        <p:spPr>
          <a:xfrm flipH="1">
            <a:off x="2363190" y="6204738"/>
            <a:ext cx="33329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2683823" y="6420879"/>
            <a:ext cx="7006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8936075" y="2473769"/>
            <a:ext cx="853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3 running Shoes</a:t>
            </a:r>
          </a:p>
          <a:p>
            <a:r>
              <a:rPr lang="en-US" sz="800" strike="sngStrike" dirty="0" err="1" smtClean="0"/>
              <a:t>Englightment</a:t>
            </a:r>
            <a:endParaRPr lang="en-US" sz="800" strike="sngStrike" dirty="0"/>
          </a:p>
        </p:txBody>
      </p:sp>
      <p:sp>
        <p:nvSpPr>
          <p:cNvPr id="58" name="Rectangle 57"/>
          <p:cNvSpPr/>
          <p:nvPr/>
        </p:nvSpPr>
        <p:spPr>
          <a:xfrm>
            <a:off x="9021305" y="2332172"/>
            <a:ext cx="806502" cy="29694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$0,$5,$20</a:t>
            </a:r>
            <a:endParaRPr lang="en-US" sz="800" b="1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8279027" y="3489158"/>
            <a:ext cx="1270621" cy="1183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8936075" y="3858016"/>
            <a:ext cx="424493" cy="127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914337" y="4013621"/>
            <a:ext cx="15776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L3 Support, Software Engineering</a:t>
            </a:r>
          </a:p>
          <a:p>
            <a:r>
              <a:rPr lang="en-US" sz="800" dirty="0" smtClean="0"/>
              <a:t>Production, 24x7 z/OS</a:t>
            </a:r>
            <a:endParaRPr lang="en-US" sz="800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8947640" y="4033096"/>
            <a:ext cx="1240621" cy="1498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9" idx="1"/>
          </p:cNvCxnSpPr>
          <p:nvPr/>
        </p:nvCxnSpPr>
        <p:spPr>
          <a:xfrm>
            <a:off x="8914337" y="4182898"/>
            <a:ext cx="847501" cy="52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6963557" y="4208176"/>
            <a:ext cx="1092543" cy="582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7497426" y="2763037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$5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6280866" y="994470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WWI.MAINSTREET(SALES</a:t>
            </a:r>
            <a:r>
              <a:rPr lang="en-US" sz="800" strike="sngStrike" dirty="0" smtClean="0"/>
              <a:t> CLASS-A</a:t>
            </a:r>
            <a:r>
              <a:rPr lang="en-US" sz="800" dirty="0" smtClean="0"/>
              <a:t>).WALT</a:t>
            </a:r>
          </a:p>
          <a:p>
            <a:r>
              <a:rPr lang="en-US" sz="800" strike="sngStrike" dirty="0" smtClean="0"/>
              <a:t>6000 Euro / </a:t>
            </a:r>
            <a:r>
              <a:rPr lang="en-US" sz="800" strike="sngStrike" dirty="0" err="1" smtClean="0"/>
              <a:t>Satuday</a:t>
            </a:r>
            <a:r>
              <a:rPr lang="en-US" sz="800" strike="sngStrike" dirty="0" smtClean="0"/>
              <a:t> – 1 Person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4591912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/>
          <p:cNvCxnSpPr/>
          <p:nvPr/>
        </p:nvCxnSpPr>
        <p:spPr>
          <a:xfrm>
            <a:off x="8374131" y="4704030"/>
            <a:ext cx="0" cy="213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9EDDDFFE-38A5-4092-8393-F7BB4A75018B}"/>
              </a:ext>
            </a:extLst>
          </p:cNvPr>
          <p:cNvSpPr/>
          <p:nvPr/>
        </p:nvSpPr>
        <p:spPr>
          <a:xfrm>
            <a:off x="0" y="0"/>
            <a:ext cx="12192000" cy="8388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5A38E-AB79-4A1D-B691-4AA2748A3A36}"/>
              </a:ext>
            </a:extLst>
          </p:cNvPr>
          <p:cNvSpPr/>
          <p:nvPr/>
        </p:nvSpPr>
        <p:spPr>
          <a:xfrm>
            <a:off x="0" y="806834"/>
            <a:ext cx="12192000" cy="1098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1960" y="1107124"/>
            <a:ext cx="699011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WWI.MAINSTREET(SALES</a:t>
            </a:r>
            <a:r>
              <a:rPr lang="en-US" sz="3200" strike="sngStrike" dirty="0" smtClean="0"/>
              <a:t> CLASS-A</a:t>
            </a:r>
            <a:r>
              <a:rPr lang="en-US" sz="3200" dirty="0" smtClean="0"/>
              <a:t>).WALT</a:t>
            </a:r>
          </a:p>
          <a:p>
            <a:r>
              <a:rPr lang="en-US" sz="3200" strike="sngStrike" dirty="0" smtClean="0"/>
              <a:t>6000 Euro / </a:t>
            </a:r>
            <a:r>
              <a:rPr lang="en-US" sz="3200" strike="sngStrike" dirty="0" err="1" smtClean="0"/>
              <a:t>Satuday</a:t>
            </a:r>
            <a:r>
              <a:rPr lang="en-US" sz="3200" strike="sngStrike" dirty="0" smtClean="0"/>
              <a:t> – 1 Person</a:t>
            </a:r>
            <a:endParaRPr lang="en-US" sz="3200" strike="sngStrike" dirty="0"/>
          </a:p>
        </p:txBody>
      </p:sp>
      <p:sp>
        <p:nvSpPr>
          <p:cNvPr id="3" name="TextBox 2"/>
          <p:cNvSpPr txBox="1"/>
          <p:nvPr/>
        </p:nvSpPr>
        <p:spPr>
          <a:xfrm>
            <a:off x="8374131" y="1652359"/>
            <a:ext cx="2095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PREA.CVPA.§187</a:t>
            </a:r>
          </a:p>
          <a:p>
            <a:r>
              <a:rPr lang="en-US" dirty="0" err="1" smtClean="0"/>
              <a:t>nonPoliceRTALogical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223709" y="2644969"/>
            <a:ext cx="4547681" cy="25075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01779" y="2851484"/>
            <a:ext cx="2858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CHECKPIONT CHARLIE</a:t>
            </a:r>
            <a:r>
              <a:rPr lang="en-US" strike="sngStrike" dirty="0" smtClean="0"/>
              <a:t>(souls)</a:t>
            </a:r>
            <a:endParaRPr lang="en-US" strike="sngStrike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23709" y="2851484"/>
            <a:ext cx="4547681" cy="0"/>
          </a:xfrm>
          <a:prstGeom prst="line">
            <a:avLst/>
          </a:prstGeom>
          <a:ln w="95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392905" y="1503947"/>
            <a:ext cx="240632" cy="1961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347221" y="328043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cxnSp>
        <p:nvCxnSpPr>
          <p:cNvPr id="21" name="Straight Connector 20"/>
          <p:cNvCxnSpPr>
            <a:stCxn id="19" idx="3"/>
            <a:endCxn id="19" idx="1"/>
          </p:cNvCxnSpPr>
          <p:nvPr/>
        </p:nvCxnSpPr>
        <p:spPr>
          <a:xfrm flipH="1">
            <a:off x="3347221" y="3465096"/>
            <a:ext cx="2840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100898" y="2624360"/>
            <a:ext cx="1309890" cy="436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CHART</a:t>
            </a:r>
            <a:endParaRPr lang="en-US" b="1" dirty="0"/>
          </a:p>
        </p:txBody>
      </p:sp>
      <p:sp>
        <p:nvSpPr>
          <p:cNvPr id="23" name="Rectangle 22"/>
          <p:cNvSpPr/>
          <p:nvPr/>
        </p:nvSpPr>
        <p:spPr>
          <a:xfrm>
            <a:off x="6060347" y="3104559"/>
            <a:ext cx="1350441" cy="5452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011370" y="3057562"/>
            <a:ext cx="962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TRAFFIC</a:t>
            </a:r>
            <a:endParaRPr lang="en-US" b="1" dirty="0"/>
          </a:p>
        </p:txBody>
      </p:sp>
      <p:sp>
        <p:nvSpPr>
          <p:cNvPr id="28" name="Freeform 27"/>
          <p:cNvSpPr/>
          <p:nvPr/>
        </p:nvSpPr>
        <p:spPr>
          <a:xfrm>
            <a:off x="6060347" y="3228564"/>
            <a:ext cx="1341562" cy="287878"/>
          </a:xfrm>
          <a:custGeom>
            <a:avLst/>
            <a:gdLst>
              <a:gd name="connsiteX0" fmla="*/ 0 w 1341562"/>
              <a:gd name="connsiteY0" fmla="*/ 227720 h 287878"/>
              <a:gd name="connsiteX1" fmla="*/ 336884 w 1341562"/>
              <a:gd name="connsiteY1" fmla="*/ 167562 h 287878"/>
              <a:gd name="connsiteX2" fmla="*/ 553453 w 1341562"/>
              <a:gd name="connsiteY2" fmla="*/ 239751 h 287878"/>
              <a:gd name="connsiteX3" fmla="*/ 914400 w 1341562"/>
              <a:gd name="connsiteY3" fmla="*/ 167562 h 287878"/>
              <a:gd name="connsiteX4" fmla="*/ 986590 w 1341562"/>
              <a:gd name="connsiteY4" fmla="*/ 11151 h 287878"/>
              <a:gd name="connsiteX5" fmla="*/ 1094874 w 1341562"/>
              <a:gd name="connsiteY5" fmla="*/ 35214 h 287878"/>
              <a:gd name="connsiteX6" fmla="*/ 1203158 w 1341562"/>
              <a:gd name="connsiteY6" fmla="*/ 215688 h 287878"/>
              <a:gd name="connsiteX7" fmla="*/ 1239253 w 1341562"/>
              <a:gd name="connsiteY7" fmla="*/ 239751 h 287878"/>
              <a:gd name="connsiteX8" fmla="*/ 1335505 w 1341562"/>
              <a:gd name="connsiteY8" fmla="*/ 275846 h 287878"/>
              <a:gd name="connsiteX9" fmla="*/ 1323474 w 1341562"/>
              <a:gd name="connsiteY9" fmla="*/ 287878 h 287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41562" h="287878">
                <a:moveTo>
                  <a:pt x="0" y="227720"/>
                </a:moveTo>
                <a:cubicBezTo>
                  <a:pt x="122321" y="196638"/>
                  <a:pt x="244642" y="165557"/>
                  <a:pt x="336884" y="167562"/>
                </a:cubicBezTo>
                <a:cubicBezTo>
                  <a:pt x="429126" y="169567"/>
                  <a:pt x="457200" y="239751"/>
                  <a:pt x="553453" y="239751"/>
                </a:cubicBezTo>
                <a:cubicBezTo>
                  <a:pt x="649706" y="239751"/>
                  <a:pt x="842211" y="205662"/>
                  <a:pt x="914400" y="167562"/>
                </a:cubicBezTo>
                <a:cubicBezTo>
                  <a:pt x="986589" y="129462"/>
                  <a:pt x="956511" y="33209"/>
                  <a:pt x="986590" y="11151"/>
                </a:cubicBezTo>
                <a:cubicBezTo>
                  <a:pt x="1016669" y="-10907"/>
                  <a:pt x="1058779" y="1125"/>
                  <a:pt x="1094874" y="35214"/>
                </a:cubicBezTo>
                <a:cubicBezTo>
                  <a:pt x="1130969" y="69303"/>
                  <a:pt x="1203158" y="215688"/>
                  <a:pt x="1203158" y="215688"/>
                </a:cubicBezTo>
                <a:cubicBezTo>
                  <a:pt x="1227221" y="249777"/>
                  <a:pt x="1217195" y="229725"/>
                  <a:pt x="1239253" y="239751"/>
                </a:cubicBezTo>
                <a:cubicBezTo>
                  <a:pt x="1261311" y="249777"/>
                  <a:pt x="1321468" y="267825"/>
                  <a:pt x="1335505" y="275846"/>
                </a:cubicBezTo>
                <a:cubicBezTo>
                  <a:pt x="1349542" y="283867"/>
                  <a:pt x="1336508" y="285872"/>
                  <a:pt x="1323474" y="28787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8562335" y="2439694"/>
            <a:ext cx="2607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ATOMIC CLOCK(</a:t>
            </a:r>
            <a:r>
              <a:rPr lang="en-US" strike="sngStrike" dirty="0" smtClean="0"/>
              <a:t>Walmart</a:t>
            </a:r>
            <a:r>
              <a:rPr lang="en-US" dirty="0" smtClean="0"/>
              <a:t> )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530251" y="2701425"/>
            <a:ext cx="306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41.CPVA.</a:t>
            </a:r>
            <a:r>
              <a:rPr lang="en-US" sz="800" strike="sngStrike" dirty="0" smtClean="0"/>
              <a:t>Ghocheo(depress).SANDRE(door </a:t>
            </a:r>
            <a:r>
              <a:rPr lang="en-US" sz="800" strike="sngStrike" dirty="0" err="1" smtClean="0"/>
              <a:t>busters,flipflox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31" name="Rectangle 30"/>
          <p:cNvSpPr/>
          <p:nvPr/>
        </p:nvSpPr>
        <p:spPr>
          <a:xfrm>
            <a:off x="2651704" y="4206883"/>
            <a:ext cx="1391034" cy="62496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631273" y="4451162"/>
            <a:ext cx="399307" cy="24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IBM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3631273" y="4451162"/>
            <a:ext cx="603843" cy="380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515979" y="3516442"/>
            <a:ext cx="685800" cy="1636088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201779" y="3511794"/>
            <a:ext cx="3531769" cy="55555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436214" y="3159681"/>
            <a:ext cx="2825456" cy="47186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 smtClean="0">
                <a:solidFill>
                  <a:schemeClr val="tx1"/>
                </a:solidFill>
              </a:rPr>
              <a:t>Whitehoue.</a:t>
            </a:r>
            <a:r>
              <a:rPr lang="en-US" sz="800" b="1" dirty="0" err="1" smtClean="0">
                <a:solidFill>
                  <a:schemeClr val="tx1"/>
                </a:solidFill>
              </a:rPr>
              <a:t>ww</a:t>
            </a:r>
            <a:r>
              <a:rPr lang="en-US" sz="800" b="1" strike="sngStrike" dirty="0" err="1" smtClean="0">
                <a:solidFill>
                  <a:schemeClr val="tx1"/>
                </a:solidFill>
              </a:rPr>
              <a:t>i.catwalk</a:t>
            </a:r>
            <a:endParaRPr lang="en-US" sz="800" b="1" strike="sngStrike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800600" y="4519364"/>
            <a:ext cx="794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§Theft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1858879" y="3649762"/>
            <a:ext cx="3874669" cy="0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5" idx="2"/>
          </p:cNvCxnSpPr>
          <p:nvPr/>
        </p:nvCxnSpPr>
        <p:spPr>
          <a:xfrm flipV="1">
            <a:off x="1858879" y="3641414"/>
            <a:ext cx="0" cy="1511116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4608095" y="3898749"/>
            <a:ext cx="348916" cy="30813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4852152" y="3978979"/>
            <a:ext cx="28135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WWI.</a:t>
            </a:r>
            <a:r>
              <a:rPr lang="en-US" sz="800" strike="sngStrike" dirty="0" err="1" smtClean="0"/>
              <a:t>Tennis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Raquett</a:t>
            </a:r>
            <a:endParaRPr lang="en-US" sz="800" strike="sngStrike" dirty="0" smtClean="0"/>
          </a:p>
          <a:p>
            <a:r>
              <a:rPr lang="en-US" sz="800" strike="sngStrike" dirty="0" smtClean="0"/>
              <a:t>6c </a:t>
            </a:r>
            <a:r>
              <a:rPr lang="en-US" sz="800" strike="sngStrike" dirty="0" err="1" smtClean="0"/>
              <a:t>Andewas</a:t>
            </a:r>
            <a:r>
              <a:rPr lang="en-US" sz="800" strike="sngStrike" dirty="0" smtClean="0"/>
              <a:t> Kaiser </a:t>
            </a:r>
            <a:r>
              <a:rPr lang="en-US" sz="800" strike="sngStrike" dirty="0" err="1" smtClean="0"/>
              <a:t>walbua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nonPoceilAuschitz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walbaum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jewish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4523874" y="3789573"/>
            <a:ext cx="433137" cy="6073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060347" y="3860096"/>
            <a:ext cx="223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41.CIVIL CODE</a:t>
            </a:r>
            <a:r>
              <a:rPr lang="en-US" strike="sngStrike" dirty="0" smtClean="0"/>
              <a:t>(tennis)</a:t>
            </a:r>
            <a:endParaRPr lang="en-US" strike="sngStrike" dirty="0"/>
          </a:p>
        </p:txBody>
      </p:sp>
      <p:sp>
        <p:nvSpPr>
          <p:cNvPr id="48" name="Rectangle 47"/>
          <p:cNvSpPr/>
          <p:nvPr/>
        </p:nvSpPr>
        <p:spPr>
          <a:xfrm>
            <a:off x="1239380" y="5536339"/>
            <a:ext cx="4547681" cy="133268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787061" y="5257800"/>
            <a:ext cx="47643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HOMCI:CHANLRIE(</a:t>
            </a:r>
            <a:r>
              <a:rPr lang="en-US" strike="sngStrike" dirty="0" err="1" smtClean="0"/>
              <a:t>kohl,budenhadden</a:t>
            </a:r>
            <a:r>
              <a:rPr lang="en-US" dirty="0" smtClean="0"/>
              <a:t>)</a:t>
            </a:r>
          </a:p>
          <a:p>
            <a:r>
              <a:rPr lang="en-US" dirty="0" smtClean="0"/>
              <a:t>41.§Domestic </a:t>
            </a:r>
            <a:r>
              <a:rPr lang="en-US" dirty="0" err="1" smtClean="0"/>
              <a:t>Violance</a:t>
            </a:r>
            <a:r>
              <a:rPr lang="en-US" dirty="0" smtClean="0"/>
              <a:t>( </a:t>
            </a:r>
            <a:r>
              <a:rPr lang="en-US" strike="sngStrike" dirty="0" err="1" smtClean="0"/>
              <a:t>Buddenhagen</a:t>
            </a:r>
            <a:r>
              <a:rPr lang="en-US" strike="sngStrike" dirty="0" smtClean="0"/>
              <a:t>)</a:t>
            </a:r>
            <a:r>
              <a:rPr lang="en-US" dirty="0" smtClean="0"/>
              <a:t> </a:t>
            </a:r>
            <a:r>
              <a:rPr lang="en-US" strike="sngStrike" dirty="0" err="1" smtClean="0"/>
              <a:t>sepration</a:t>
            </a:r>
            <a:endParaRPr lang="en-US" strike="sngStrike" dirty="0" smtClean="0"/>
          </a:p>
          <a:p>
            <a:r>
              <a:rPr lang="en-US" sz="800" strike="sngStrike" dirty="0" smtClean="0"/>
              <a:t>Roth/</a:t>
            </a:r>
            <a:r>
              <a:rPr lang="en-US" sz="800" strike="sngStrike" dirty="0" err="1" smtClean="0"/>
              <a:t>roth</a:t>
            </a:r>
            <a:r>
              <a:rPr lang="en-US" sz="800" strike="sngStrike" dirty="0" smtClean="0"/>
              <a:t>/jobs/jobs/</a:t>
            </a:r>
            <a:r>
              <a:rPr lang="en-US" sz="800" strike="sngStrike" dirty="0" err="1" smtClean="0"/>
              <a:t>meies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meiers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meiers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meiers</a:t>
            </a:r>
            <a:endParaRPr lang="en-US" sz="800" strike="sngStrike" dirty="0"/>
          </a:p>
        </p:txBody>
      </p:sp>
      <p:sp>
        <p:nvSpPr>
          <p:cNvPr id="50" name="Rectangle 49"/>
          <p:cNvSpPr/>
          <p:nvPr/>
        </p:nvSpPr>
        <p:spPr>
          <a:xfrm>
            <a:off x="8108305" y="4888696"/>
            <a:ext cx="3331333" cy="369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JFK(CHEKCPINT CHERLIE)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2651704" y="3242227"/>
            <a:ext cx="683359" cy="22286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$50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65289" y="938533"/>
            <a:ext cx="10775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700/m Euro 1024 DM</a:t>
            </a:r>
            <a:endParaRPr lang="en-US" sz="800" strike="sngStrike" dirty="0"/>
          </a:p>
        </p:txBody>
      </p:sp>
      <p:sp>
        <p:nvSpPr>
          <p:cNvPr id="53" name="TextBox 52"/>
          <p:cNvSpPr txBox="1"/>
          <p:nvPr/>
        </p:nvSpPr>
        <p:spPr>
          <a:xfrm>
            <a:off x="1817254" y="854410"/>
            <a:ext cx="5872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PENTGON PX </a:t>
            </a:r>
            <a:r>
              <a:rPr lang="en-US" dirty="0" err="1" smtClean="0"/>
              <a:t>nonPicINteut</a:t>
            </a:r>
            <a:r>
              <a:rPr lang="en-US" dirty="0" smtClean="0"/>
              <a:t>(JFK(</a:t>
            </a:r>
            <a:r>
              <a:rPr lang="en-US" dirty="0" err="1" smtClean="0"/>
              <a:t>kdw</a:t>
            </a:r>
            <a:r>
              <a:rPr lang="en-US" dirty="0" smtClean="0"/>
              <a:t>).HCEKCPOIN CHALRIE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2105759" y="6163374"/>
            <a:ext cx="30510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dirty="0" err="1" smtClean="0"/>
              <a:t>vggg.FEDEAL</a:t>
            </a:r>
            <a:r>
              <a:rPr lang="en-US" dirty="0" smtClean="0"/>
              <a:t> VP GEMRANY</a:t>
            </a:r>
          </a:p>
          <a:p>
            <a:r>
              <a:rPr lang="en-US" strike="sngStrike" dirty="0" smtClean="0"/>
              <a:t>Red/black</a:t>
            </a:r>
            <a:r>
              <a:rPr lang="en-US" dirty="0" smtClean="0"/>
              <a:t> IBM </a:t>
            </a:r>
            <a:r>
              <a:rPr lang="en-US" strike="sngStrike" dirty="0" smtClean="0"/>
              <a:t>order system</a:t>
            </a:r>
            <a:endParaRPr lang="en-US" strike="sngStrike" dirty="0"/>
          </a:p>
        </p:txBody>
      </p:sp>
      <p:cxnSp>
        <p:nvCxnSpPr>
          <p:cNvPr id="56" name="Straight Connector 55"/>
          <p:cNvCxnSpPr>
            <a:stCxn id="54" idx="2"/>
          </p:cNvCxnSpPr>
          <p:nvPr/>
        </p:nvCxnSpPr>
        <p:spPr>
          <a:xfrm flipH="1" flipV="1">
            <a:off x="2993383" y="6486539"/>
            <a:ext cx="637890" cy="323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2105759" y="6191609"/>
            <a:ext cx="2955008" cy="66639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836304" y="4414695"/>
            <a:ext cx="1968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1999-2000</a:t>
            </a:r>
          </a:p>
          <a:p>
            <a:r>
              <a:rPr lang="en-US" dirty="0" smtClean="0"/>
              <a:t>HOMCIDEI:BORIS</a:t>
            </a:r>
          </a:p>
          <a:p>
            <a:r>
              <a:rPr lang="en-US" dirty="0" smtClean="0"/>
              <a:t>HOMOCE:REDHAIR</a:t>
            </a:r>
            <a:endParaRPr lang="en-US" dirty="0"/>
          </a:p>
        </p:txBody>
      </p:sp>
      <p:cxnSp>
        <p:nvCxnSpPr>
          <p:cNvPr id="60" name="Straight Arrow Connector 59"/>
          <p:cNvCxnSpPr/>
          <p:nvPr/>
        </p:nvCxnSpPr>
        <p:spPr>
          <a:xfrm flipH="1" flipV="1">
            <a:off x="4523874" y="3169551"/>
            <a:ext cx="1968557" cy="1402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4330055" y="3212714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zoron</a:t>
            </a:r>
            <a:endParaRPr lang="en-US" sz="800" strike="sngStrike" dirty="0"/>
          </a:p>
        </p:txBody>
      </p:sp>
      <p:sp>
        <p:nvSpPr>
          <p:cNvPr id="62" name="TextBox 61"/>
          <p:cNvSpPr txBox="1"/>
          <p:nvPr/>
        </p:nvSpPr>
        <p:spPr>
          <a:xfrm>
            <a:off x="6663991" y="2100768"/>
            <a:ext cx="972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</a:t>
            </a:r>
            <a:r>
              <a:rPr lang="en-US" strike="sngStrike" dirty="0" err="1" smtClean="0"/>
              <a:t>chris</a:t>
            </a:r>
            <a:endParaRPr lang="en-US" strike="sngStrike" dirty="0"/>
          </a:p>
        </p:txBody>
      </p:sp>
      <p:cxnSp>
        <p:nvCxnSpPr>
          <p:cNvPr id="64" name="Straight Connector 63"/>
          <p:cNvCxnSpPr>
            <a:stCxn id="61" idx="3"/>
          </p:cNvCxnSpPr>
          <p:nvPr/>
        </p:nvCxnSpPr>
        <p:spPr>
          <a:xfrm flipV="1">
            <a:off x="4753569" y="2329310"/>
            <a:ext cx="1738862" cy="9911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 flipV="1">
            <a:off x="6352675" y="1182626"/>
            <a:ext cx="171840" cy="11545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8374131" y="1311442"/>
            <a:ext cx="0" cy="33300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10371221" y="5338025"/>
            <a:ext cx="1610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0.001 DEA(</a:t>
            </a:r>
            <a:r>
              <a:rPr lang="en-US" strike="sngStrike" dirty="0" smtClean="0"/>
              <a:t>pot)</a:t>
            </a:r>
            <a:endParaRPr lang="en-US" strike="sngStrike" dirty="0"/>
          </a:p>
        </p:txBody>
      </p:sp>
      <p:sp>
        <p:nvSpPr>
          <p:cNvPr id="74" name="TextBox 73"/>
          <p:cNvSpPr txBox="1"/>
          <p:nvPr/>
        </p:nvSpPr>
        <p:spPr>
          <a:xfrm>
            <a:off x="8943150" y="5963006"/>
            <a:ext cx="3341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HOMICE:JFK:CHECKPOIN CHARLIE</a:t>
            </a:r>
          </a:p>
          <a:p>
            <a:r>
              <a:rPr lang="en-US" dirty="0" err="1" smtClean="0"/>
              <a:t>Potsdammer</a:t>
            </a:r>
            <a:r>
              <a:rPr lang="en-US" dirty="0" smtClean="0"/>
              <a:t> Tor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 flipV="1">
            <a:off x="11008895" y="5536339"/>
            <a:ext cx="167546" cy="323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 flipV="1">
            <a:off x="10752115" y="5257800"/>
            <a:ext cx="209087" cy="141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11199382" y="5496028"/>
            <a:ext cx="8691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0.001 Free/Pizza</a:t>
            </a:r>
            <a:endParaRPr lang="en-US" sz="800" strike="sngStrike" dirty="0"/>
          </a:p>
        </p:txBody>
      </p:sp>
      <p:sp>
        <p:nvSpPr>
          <p:cNvPr id="80" name="Rectangle 79"/>
          <p:cNvSpPr/>
          <p:nvPr/>
        </p:nvSpPr>
        <p:spPr>
          <a:xfrm>
            <a:off x="1939850" y="2850656"/>
            <a:ext cx="3331333" cy="369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41.CHEKCPINT CHERLIE).SALES</a:t>
            </a:r>
            <a:endParaRPr lang="en-US" dirty="0"/>
          </a:p>
        </p:txBody>
      </p:sp>
      <p:cxnSp>
        <p:nvCxnSpPr>
          <p:cNvPr id="82" name="Straight Connector 81"/>
          <p:cNvCxnSpPr/>
          <p:nvPr/>
        </p:nvCxnSpPr>
        <p:spPr>
          <a:xfrm flipV="1">
            <a:off x="5198080" y="938533"/>
            <a:ext cx="397481" cy="2852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 flipV="1">
            <a:off x="3631273" y="1044586"/>
            <a:ext cx="399307" cy="1610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348916" y="3035208"/>
            <a:ext cx="253044" cy="754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60366" y="2433174"/>
            <a:ext cx="194630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PENTON.BASE.DEA</a:t>
            </a:r>
          </a:p>
          <a:p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steve</a:t>
            </a:r>
            <a:r>
              <a:rPr lang="en-US" sz="800" strike="sngStrike" dirty="0" smtClean="0"/>
              <a:t> jobs </a:t>
            </a:r>
            <a:r>
              <a:rPr lang="en-US" sz="800" strike="sngStrike" dirty="0" err="1" smtClean="0"/>
              <a:t>coain</a:t>
            </a:r>
            <a:r>
              <a:rPr lang="en-US" sz="800" strike="sngStrike" dirty="0" smtClean="0"/>
              <a:t>)</a:t>
            </a:r>
          </a:p>
          <a:p>
            <a:r>
              <a:rPr lang="en-US" sz="800" strike="sngStrike" dirty="0" smtClean="0"/>
              <a:t>Toy </a:t>
            </a:r>
            <a:r>
              <a:rPr lang="en-US" sz="800" strike="sngStrike" dirty="0" err="1" smtClean="0"/>
              <a:t>depment</a:t>
            </a:r>
            <a:endParaRPr lang="en-US" sz="800" strike="sngStrike" dirty="0"/>
          </a:p>
        </p:txBody>
      </p:sp>
      <p:sp>
        <p:nvSpPr>
          <p:cNvPr id="90" name="Rectangle 89"/>
          <p:cNvSpPr/>
          <p:nvPr/>
        </p:nvSpPr>
        <p:spPr>
          <a:xfrm>
            <a:off x="4309005" y="2123522"/>
            <a:ext cx="1450340" cy="40796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 flipH="1">
            <a:off x="4456098" y="2029494"/>
            <a:ext cx="805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/>
              <a:t>Tolet</a:t>
            </a:r>
            <a:endParaRPr lang="en-US" sz="800" dirty="0" smtClean="0"/>
          </a:p>
          <a:p>
            <a:r>
              <a:rPr lang="en-US" sz="800" dirty="0" smtClean="0"/>
              <a:t>Roth.§</a:t>
            </a:r>
            <a:r>
              <a:rPr lang="en-US" sz="800" dirty="0" err="1" smtClean="0"/>
              <a:t>SexAbuseharld</a:t>
            </a:r>
            <a:endParaRPr lang="en-US" sz="800" dirty="0"/>
          </a:p>
        </p:txBody>
      </p:sp>
      <p:cxnSp>
        <p:nvCxnSpPr>
          <p:cNvPr id="93" name="Straight Connector 92"/>
          <p:cNvCxnSpPr/>
          <p:nvPr/>
        </p:nvCxnSpPr>
        <p:spPr>
          <a:xfrm>
            <a:off x="4523874" y="2100768"/>
            <a:ext cx="433137" cy="83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91" idx="3"/>
            <a:endCxn id="91" idx="2"/>
          </p:cNvCxnSpPr>
          <p:nvPr/>
        </p:nvCxnSpPr>
        <p:spPr>
          <a:xfrm>
            <a:off x="4456098" y="2260327"/>
            <a:ext cx="402786" cy="2308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2744383" y="2036595"/>
            <a:ext cx="861133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§Theft</a:t>
            </a:r>
          </a:p>
          <a:p>
            <a:r>
              <a:rPr lang="en-US" sz="1050" dirty="0" err="1" smtClean="0"/>
              <a:t>MARY.white</a:t>
            </a:r>
            <a:endParaRPr lang="en-US" sz="1050" dirty="0"/>
          </a:p>
          <a:p>
            <a:r>
              <a:rPr lang="en-US" sz="800" strike="sngStrike" dirty="0" err="1" smtClean="0"/>
              <a:t>colocat</a:t>
            </a:r>
            <a:r>
              <a:rPr lang="en-US" sz="800" strike="sngStrike" dirty="0" smtClean="0"/>
              <a:t> apples</a:t>
            </a:r>
            <a:endParaRPr lang="en-US" sz="800" strike="sngStrike" dirty="0"/>
          </a:p>
        </p:txBody>
      </p:sp>
      <p:cxnSp>
        <p:nvCxnSpPr>
          <p:cNvPr id="99" name="Straight Connector 98"/>
          <p:cNvCxnSpPr/>
          <p:nvPr/>
        </p:nvCxnSpPr>
        <p:spPr>
          <a:xfrm flipV="1">
            <a:off x="2310063" y="3212714"/>
            <a:ext cx="1082842" cy="299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6115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Straight Arrow Connector 111"/>
          <p:cNvCxnSpPr>
            <a:endCxn id="108" idx="1"/>
          </p:cNvCxnSpPr>
          <p:nvPr/>
        </p:nvCxnSpPr>
        <p:spPr>
          <a:xfrm flipV="1">
            <a:off x="4721354" y="3356399"/>
            <a:ext cx="1487997" cy="111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108" idx="2"/>
          </p:cNvCxnSpPr>
          <p:nvPr/>
        </p:nvCxnSpPr>
        <p:spPr>
          <a:xfrm flipH="1">
            <a:off x="4916424" y="3467569"/>
            <a:ext cx="1414439" cy="57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9EDDDFFE-38A5-4092-8393-F7BB4A75018B}"/>
              </a:ext>
            </a:extLst>
          </p:cNvPr>
          <p:cNvSpPr/>
          <p:nvPr/>
        </p:nvSpPr>
        <p:spPr>
          <a:xfrm>
            <a:off x="0" y="0"/>
            <a:ext cx="12192000" cy="8388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5A38E-AB79-4A1D-B691-4AA2748A3A36}"/>
              </a:ext>
            </a:extLst>
          </p:cNvPr>
          <p:cNvSpPr/>
          <p:nvPr/>
        </p:nvSpPr>
        <p:spPr>
          <a:xfrm>
            <a:off x="0" y="806834"/>
            <a:ext cx="12192000" cy="1098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9612" y="1089497"/>
            <a:ext cx="6990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WWI.MAINSTREET(SALES</a:t>
            </a:r>
            <a:r>
              <a:rPr lang="en-US" sz="3200" strike="sngStrike" dirty="0" smtClean="0"/>
              <a:t> CLASS-A</a:t>
            </a:r>
            <a:r>
              <a:rPr lang="en-US" sz="3200" dirty="0" smtClean="0"/>
              <a:t>).WALT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82252" y="1997242"/>
            <a:ext cx="794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§Theft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3996184" y="2366574"/>
            <a:ext cx="1450340" cy="40796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trike="sngStrike" dirty="0" smtClean="0">
                <a:solidFill>
                  <a:schemeClr val="tx1"/>
                </a:solidFill>
              </a:rPr>
              <a:t>cashier</a:t>
            </a:r>
            <a:endParaRPr lang="en-US" sz="1200" b="1" strike="sngStrike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8226" y="2338230"/>
            <a:ext cx="58146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Designing the crime: </a:t>
            </a:r>
          </a:p>
          <a:p>
            <a:r>
              <a:rPr lang="en-US" dirty="0"/>
              <a:t>	</a:t>
            </a:r>
            <a:r>
              <a:rPr lang="en-US" dirty="0" smtClean="0"/>
              <a:t>- walk to cash register</a:t>
            </a:r>
          </a:p>
          <a:p>
            <a:r>
              <a:rPr lang="en-US" dirty="0"/>
              <a:t>	</a:t>
            </a:r>
            <a:r>
              <a:rPr lang="en-US" dirty="0" smtClean="0"/>
              <a:t>- put money in black</a:t>
            </a:r>
          </a:p>
          <a:p>
            <a:r>
              <a:rPr lang="en-US" dirty="0"/>
              <a:t>	</a:t>
            </a:r>
            <a:r>
              <a:rPr lang="en-US" dirty="0" smtClean="0"/>
              <a:t>   leather back for change 100 DM 1999,2000</a:t>
            </a:r>
          </a:p>
          <a:p>
            <a:r>
              <a:rPr lang="en-US" dirty="0"/>
              <a:t>	</a:t>
            </a:r>
            <a:r>
              <a:rPr lang="en-US" dirty="0" smtClean="0"/>
              <a:t>- </a:t>
            </a:r>
          </a:p>
          <a:p>
            <a:r>
              <a:rPr lang="en-US" dirty="0"/>
              <a:t>	</a:t>
            </a:r>
            <a:r>
              <a:rPr lang="en-US" dirty="0" smtClean="0"/>
              <a:t>- get student jacket 800DM as return  MIDI </a:t>
            </a:r>
            <a:r>
              <a:rPr lang="en-US" strike="sngStrike" dirty="0" smtClean="0"/>
              <a:t>8-track</a:t>
            </a:r>
            <a:endParaRPr lang="en-US" strike="sngStrike" dirty="0"/>
          </a:p>
        </p:txBody>
      </p:sp>
      <p:sp>
        <p:nvSpPr>
          <p:cNvPr id="67" name="Rectangle 66"/>
          <p:cNvSpPr/>
          <p:nvPr/>
        </p:nvSpPr>
        <p:spPr>
          <a:xfrm>
            <a:off x="3996184" y="3245229"/>
            <a:ext cx="1450340" cy="40796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24274" y="1691899"/>
            <a:ext cx="4158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Kaufhause</a:t>
            </a:r>
            <a:r>
              <a:rPr lang="en-US" dirty="0" smtClean="0"/>
              <a:t> </a:t>
            </a:r>
            <a:r>
              <a:rPr lang="en-US" dirty="0" err="1" smtClean="0"/>
              <a:t>Dedetive</a:t>
            </a:r>
            <a:endParaRPr lang="en-US" dirty="0" smtClean="0"/>
          </a:p>
          <a:p>
            <a:r>
              <a:rPr lang="en-US" dirty="0" smtClean="0"/>
              <a:t>CAMP DAVID( </a:t>
            </a:r>
            <a:r>
              <a:rPr lang="en-US" dirty="0" err="1" smtClean="0"/>
              <a:t>Perfeurrie</a:t>
            </a:r>
            <a:r>
              <a:rPr lang="en-US" dirty="0" smtClean="0"/>
              <a:t>) Blond; </a:t>
            </a:r>
            <a:r>
              <a:rPr lang="en-US" dirty="0" err="1" smtClean="0"/>
              <a:t>girldrined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9793705" y="1876926"/>
            <a:ext cx="1275348" cy="120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181474" y="1395663"/>
            <a:ext cx="320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Shop </a:t>
            </a:r>
            <a:r>
              <a:rPr lang="en-US" dirty="0" err="1" smtClean="0"/>
              <a:t>Lifiting</a:t>
            </a:r>
            <a:r>
              <a:rPr lang="en-US" dirty="0" smtClean="0"/>
              <a:t> Detective (SCREEN)</a:t>
            </a:r>
            <a:endParaRPr lang="en-US" dirty="0"/>
          </a:p>
        </p:txBody>
      </p:sp>
      <p:cxnSp>
        <p:nvCxnSpPr>
          <p:cNvPr id="17" name="Straight Connector 16"/>
          <p:cNvCxnSpPr>
            <a:stCxn id="11" idx="1"/>
          </p:cNvCxnSpPr>
          <p:nvPr/>
        </p:nvCxnSpPr>
        <p:spPr>
          <a:xfrm>
            <a:off x="8181474" y="1580329"/>
            <a:ext cx="2394284" cy="111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6701589" y="3031958"/>
            <a:ext cx="2057400" cy="60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6882215" y="3449209"/>
            <a:ext cx="22378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0758594" y="759311"/>
            <a:ext cx="14334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WAR</a:t>
            </a:r>
            <a:endParaRPr lang="en-US" sz="4800" b="1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10130589" y="3653189"/>
            <a:ext cx="445169" cy="439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714274" y="3907890"/>
            <a:ext cx="225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Ghocho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sony;Jackson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5047217" y="3328632"/>
            <a:ext cx="399307" cy="24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IBM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491916" y="4092556"/>
            <a:ext cx="12779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Stephnie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canyou</a:t>
            </a:r>
            <a:r>
              <a:rPr lang="en-US" sz="800" strike="sngStrike" dirty="0" smtClean="0"/>
              <a:t> you buy</a:t>
            </a:r>
          </a:p>
          <a:p>
            <a:r>
              <a:rPr lang="en-US" sz="800" strike="sngStrike" dirty="0" smtClean="0"/>
              <a:t>An apartment with 30,000</a:t>
            </a:r>
            <a:endParaRPr lang="en-US" sz="800" strike="sngStrike" dirty="0"/>
          </a:p>
        </p:txBody>
      </p:sp>
      <p:sp>
        <p:nvSpPr>
          <p:cNvPr id="59" name="Rectangle 58"/>
          <p:cNvSpPr/>
          <p:nvPr/>
        </p:nvSpPr>
        <p:spPr>
          <a:xfrm>
            <a:off x="348916" y="2967034"/>
            <a:ext cx="1106906" cy="47014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Ghrohco</a:t>
            </a:r>
            <a:r>
              <a:rPr lang="en-US" sz="800" strike="sngStrike" dirty="0" smtClean="0"/>
              <a:t>(Jordan</a:t>
            </a:r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348916" y="2040121"/>
            <a:ext cx="1106906" cy="4701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black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30807" y="2662626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1994/5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348916" y="1473258"/>
            <a:ext cx="38848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JFK(VICE PRESIDENT GERMAY)</a:t>
            </a:r>
          </a:p>
          <a:p>
            <a:r>
              <a:rPr lang="en-US" dirty="0" smtClean="0"/>
              <a:t>JFK(Berlin; </a:t>
            </a:r>
            <a:r>
              <a:rPr lang="en-US" dirty="0" err="1" smtClean="0"/>
              <a:t>Zookologisher</a:t>
            </a:r>
            <a:r>
              <a:rPr lang="en-US" dirty="0" smtClean="0"/>
              <a:t> Garten, Larry)</a:t>
            </a:r>
            <a:endParaRPr lang="en-US" dirty="0"/>
          </a:p>
        </p:txBody>
      </p:sp>
      <p:cxnSp>
        <p:nvCxnSpPr>
          <p:cNvPr id="72" name="Straight Arrow Connector 71"/>
          <p:cNvCxnSpPr/>
          <p:nvPr/>
        </p:nvCxnSpPr>
        <p:spPr>
          <a:xfrm flipH="1">
            <a:off x="1347537" y="2181908"/>
            <a:ext cx="783336" cy="665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485510" y="5166907"/>
            <a:ext cx="1302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SALES.WWII</a:t>
            </a:r>
          </a:p>
          <a:p>
            <a:r>
              <a:rPr lang="en-US" dirty="0" smtClean="0"/>
              <a:t>[x] no</a:t>
            </a:r>
            <a:endParaRPr lang="en-US" dirty="0"/>
          </a:p>
        </p:txBody>
      </p:sp>
      <p:cxnSp>
        <p:nvCxnSpPr>
          <p:cNvPr id="83" name="Straight Connector 82"/>
          <p:cNvCxnSpPr/>
          <p:nvPr/>
        </p:nvCxnSpPr>
        <p:spPr>
          <a:xfrm>
            <a:off x="390810" y="5166907"/>
            <a:ext cx="1149223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673768" y="4776537"/>
            <a:ext cx="283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nonPoliceCongiuratoinItems</a:t>
            </a:r>
            <a:endParaRPr lang="en-US" dirty="0"/>
          </a:p>
        </p:txBody>
      </p:sp>
      <p:cxnSp>
        <p:nvCxnSpPr>
          <p:cNvPr id="92" name="Straight Connector 91"/>
          <p:cNvCxnSpPr/>
          <p:nvPr/>
        </p:nvCxnSpPr>
        <p:spPr>
          <a:xfrm flipH="1">
            <a:off x="5047217" y="3388920"/>
            <a:ext cx="511372" cy="120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3020119" y="3283857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Floor 3</a:t>
            </a:r>
            <a:endParaRPr lang="en-US" dirty="0"/>
          </a:p>
        </p:txBody>
      </p:sp>
      <p:sp>
        <p:nvSpPr>
          <p:cNvPr id="97" name="Rectangle 96"/>
          <p:cNvSpPr/>
          <p:nvPr/>
        </p:nvSpPr>
        <p:spPr>
          <a:xfrm>
            <a:off x="3996184" y="4051511"/>
            <a:ext cx="1450340" cy="40796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991532" y="4184172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Floor 1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2972875" y="2413271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Floor 4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3996184" y="1456050"/>
            <a:ext cx="1866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Kohl/</a:t>
            </a:r>
            <a:r>
              <a:rPr lang="en-US" strike="sngStrike" dirty="0" err="1" smtClean="0"/>
              <a:t>budenhagen</a:t>
            </a:r>
            <a:endParaRPr lang="en-US" strike="sngStrike" dirty="0"/>
          </a:p>
        </p:txBody>
      </p:sp>
      <p:sp>
        <p:nvSpPr>
          <p:cNvPr id="101" name="Rectangle 100"/>
          <p:cNvSpPr/>
          <p:nvPr/>
        </p:nvSpPr>
        <p:spPr>
          <a:xfrm>
            <a:off x="3996183" y="1411921"/>
            <a:ext cx="1908431" cy="40796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strike="sngStrike" dirty="0">
              <a:solidFill>
                <a:schemeClr val="tx1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5860492" y="1341817"/>
            <a:ext cx="23115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Floor 6</a:t>
            </a:r>
          </a:p>
          <a:p>
            <a:r>
              <a:rPr lang="en-US" sz="800" dirty="0" err="1" smtClean="0"/>
              <a:t>Assuemed</a:t>
            </a:r>
            <a:r>
              <a:rPr lang="en-US" sz="800" dirty="0" smtClean="0"/>
              <a:t>: </a:t>
            </a:r>
          </a:p>
          <a:p>
            <a:r>
              <a:rPr lang="en-US" dirty="0" err="1" smtClean="0"/>
              <a:t>HOMCE:CHANLOR:</a:t>
            </a:r>
            <a:r>
              <a:rPr lang="en-US" sz="800" strike="sngStrike" dirty="0" err="1" smtClean="0"/>
              <a:t>extoroin</a:t>
            </a:r>
            <a:endParaRPr lang="en-US" sz="800" strike="sngStrike" dirty="0"/>
          </a:p>
        </p:txBody>
      </p:sp>
      <p:cxnSp>
        <p:nvCxnSpPr>
          <p:cNvPr id="104" name="Straight Arrow Connector 103"/>
          <p:cNvCxnSpPr/>
          <p:nvPr/>
        </p:nvCxnSpPr>
        <p:spPr>
          <a:xfrm flipV="1">
            <a:off x="4929452" y="2597937"/>
            <a:ext cx="220064" cy="790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H="1">
            <a:off x="4825515" y="2578204"/>
            <a:ext cx="215998" cy="809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5652618" y="3229124"/>
            <a:ext cx="957004" cy="40796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tx1"/>
              </a:solidFill>
            </a:endParaRPr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351" y="3245229"/>
            <a:ext cx="243023" cy="222340"/>
          </a:xfrm>
          <a:prstGeom prst="rect">
            <a:avLst/>
          </a:prstGeom>
        </p:spPr>
      </p:pic>
      <p:cxnSp>
        <p:nvCxnSpPr>
          <p:cNvPr id="110" name="Straight Connector 109"/>
          <p:cNvCxnSpPr/>
          <p:nvPr/>
        </p:nvCxnSpPr>
        <p:spPr>
          <a:xfrm flipH="1" flipV="1">
            <a:off x="6209351" y="3202106"/>
            <a:ext cx="243023" cy="3073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4491671" y="3711640"/>
            <a:ext cx="1443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800DMx6=4800</a:t>
            </a:r>
            <a:endParaRPr lang="en-US" sz="800" strike="sngStrike" dirty="0" smtClean="0"/>
          </a:p>
          <a:p>
            <a:r>
              <a:rPr lang="en-US" sz="800" dirty="0" smtClean="0"/>
              <a:t>Inventory December 31</a:t>
            </a:r>
            <a:r>
              <a:rPr lang="en-US" sz="800" baseline="30000" dirty="0" smtClean="0"/>
              <a:t>st</a:t>
            </a:r>
            <a:r>
              <a:rPr lang="en-US" sz="800" dirty="0" smtClean="0"/>
              <a:t> 2000</a:t>
            </a:r>
          </a:p>
          <a:p>
            <a:r>
              <a:rPr lang="en-US" sz="800" dirty="0" smtClean="0"/>
              <a:t>Leaving June 01 2000</a:t>
            </a:r>
            <a:endParaRPr lang="en-US" sz="800" dirty="0"/>
          </a:p>
        </p:txBody>
      </p:sp>
      <p:sp>
        <p:nvSpPr>
          <p:cNvPr id="117" name="Rectangle 116"/>
          <p:cNvSpPr/>
          <p:nvPr/>
        </p:nvSpPr>
        <p:spPr>
          <a:xfrm>
            <a:off x="6131120" y="4782987"/>
            <a:ext cx="31586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/>
              <a:t>6000 Euro / </a:t>
            </a:r>
            <a:r>
              <a:rPr lang="en-US" b="1" strike="sngStrike" dirty="0" err="1"/>
              <a:t>Satuday</a:t>
            </a:r>
            <a:r>
              <a:rPr lang="en-US" b="1" strike="sngStrike" dirty="0"/>
              <a:t> – 1 Person</a:t>
            </a:r>
            <a:endParaRPr lang="en-US" b="1" strike="sngStrike" dirty="0"/>
          </a:p>
        </p:txBody>
      </p:sp>
      <p:sp>
        <p:nvSpPr>
          <p:cNvPr id="118" name="TextBox 117"/>
          <p:cNvSpPr txBox="1"/>
          <p:nvPr/>
        </p:nvSpPr>
        <p:spPr>
          <a:xfrm>
            <a:off x="6133803" y="4503099"/>
            <a:ext cx="1270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700/month</a:t>
            </a:r>
            <a:endParaRPr lang="en-US" b="1" strike="sngStrike" dirty="0"/>
          </a:p>
        </p:txBody>
      </p:sp>
      <p:sp>
        <p:nvSpPr>
          <p:cNvPr id="119" name="TextBox 118"/>
          <p:cNvSpPr txBox="1"/>
          <p:nvPr/>
        </p:nvSpPr>
        <p:spPr>
          <a:xfrm>
            <a:off x="6227909" y="4988091"/>
            <a:ext cx="12153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Double 3000 Zoran/</a:t>
            </a:r>
            <a:r>
              <a:rPr lang="en-US" sz="800" strike="sngStrike" dirty="0" err="1" smtClean="0"/>
              <a:t>crhis</a:t>
            </a:r>
            <a:endParaRPr lang="en-US" sz="800" strike="sngStrike" dirty="0"/>
          </a:p>
        </p:txBody>
      </p:sp>
      <p:sp>
        <p:nvSpPr>
          <p:cNvPr id="120" name="TextBox 119"/>
          <p:cNvSpPr txBox="1"/>
          <p:nvPr/>
        </p:nvSpPr>
        <p:spPr>
          <a:xfrm>
            <a:off x="1583713" y="2811866"/>
            <a:ext cx="11945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VP </a:t>
            </a:r>
            <a:r>
              <a:rPr lang="en-US" sz="800" strike="sngStrike" dirty="0" smtClean="0"/>
              <a:t>x/y Peep Hole</a:t>
            </a:r>
          </a:p>
          <a:p>
            <a:r>
              <a:rPr lang="en-US" sz="800" strike="sngStrike" dirty="0" smtClean="0"/>
              <a:t>Swim suits </a:t>
            </a:r>
            <a:r>
              <a:rPr lang="en-US" dirty="0" smtClean="0"/>
              <a:t>x/y</a:t>
            </a:r>
          </a:p>
          <a:p>
            <a:r>
              <a:rPr lang="en-US" dirty="0" smtClean="0"/>
              <a:t>41.</a:t>
            </a:r>
            <a:r>
              <a:rPr lang="en-US" sz="800" strike="sngStrike" dirty="0" smtClean="0"/>
              <a:t>Jordan theft shirt</a:t>
            </a:r>
            <a:endParaRPr lang="en-US" sz="800" strike="sngStrike" dirty="0"/>
          </a:p>
        </p:txBody>
      </p:sp>
      <p:cxnSp>
        <p:nvCxnSpPr>
          <p:cNvPr id="122" name="Straight Connector 121"/>
          <p:cNvCxnSpPr/>
          <p:nvPr/>
        </p:nvCxnSpPr>
        <p:spPr>
          <a:xfrm flipV="1">
            <a:off x="1739205" y="2782603"/>
            <a:ext cx="233974" cy="432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3390383" y="5212148"/>
            <a:ext cx="3312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WHITE </a:t>
            </a:r>
            <a:r>
              <a:rPr lang="en-US" dirty="0" err="1" smtClean="0"/>
              <a:t>HOUSE.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wold</a:t>
            </a:r>
            <a:r>
              <a:rPr lang="en-US" sz="800" strike="sngStrike" dirty="0" smtClean="0"/>
              <a:t> of music(</a:t>
            </a:r>
            <a:r>
              <a:rPr lang="en-US" sz="800" strike="sngStrike" dirty="0" err="1" smtClean="0"/>
              <a:t>wom</a:t>
            </a:r>
            <a:r>
              <a:rPr lang="en-US" sz="800" strike="sngStrike" dirty="0" smtClean="0"/>
              <a:t>; </a:t>
            </a:r>
            <a:r>
              <a:rPr lang="en-US" sz="800" strike="sngStrike" dirty="0" err="1" smtClean="0"/>
              <a:t>soud</a:t>
            </a:r>
            <a:r>
              <a:rPr lang="en-US" sz="800" strike="sngStrike" dirty="0" smtClean="0"/>
              <a:t> of music)</a:t>
            </a:r>
            <a:endParaRPr lang="en-US" sz="800" strike="sngStrike" dirty="0"/>
          </a:p>
        </p:txBody>
      </p:sp>
      <p:sp>
        <p:nvSpPr>
          <p:cNvPr id="124" name="TextBox 123"/>
          <p:cNvSpPr txBox="1"/>
          <p:nvPr/>
        </p:nvSpPr>
        <p:spPr>
          <a:xfrm>
            <a:off x="3681663" y="5813238"/>
            <a:ext cx="6648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1994/5 §Theft </a:t>
            </a:r>
            <a:r>
              <a:rPr lang="en-US" dirty="0" err="1" smtClean="0"/>
              <a:t>nonPocleiAuschwitz</a:t>
            </a:r>
            <a:r>
              <a:rPr lang="en-US" dirty="0" smtClean="0"/>
              <a:t> </a:t>
            </a:r>
            <a:r>
              <a:rPr lang="en-US" strike="sngStrike" dirty="0" err="1" smtClean="0"/>
              <a:t>funiss</a:t>
            </a:r>
            <a:r>
              <a:rPr lang="en-US" strike="sngStrike" dirty="0" smtClean="0"/>
              <a:t> TLC gift for former </a:t>
            </a:r>
            <a:r>
              <a:rPr lang="en-US" strike="sngStrike" dirty="0" err="1" smtClean="0"/>
              <a:t>girlreind</a:t>
            </a:r>
            <a:endParaRPr lang="en-US" strike="sngStrike" dirty="0"/>
          </a:p>
        </p:txBody>
      </p:sp>
      <p:sp>
        <p:nvSpPr>
          <p:cNvPr id="125" name="Rectangle 124"/>
          <p:cNvSpPr/>
          <p:nvPr/>
        </p:nvSpPr>
        <p:spPr>
          <a:xfrm>
            <a:off x="3681663" y="5533702"/>
            <a:ext cx="8096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1997  IPX </a:t>
            </a:r>
            <a:r>
              <a:rPr lang="en-US" strike="sngStrike" dirty="0" smtClean="0"/>
              <a:t>chase  Human </a:t>
            </a:r>
            <a:r>
              <a:rPr lang="en-US" strike="sngStrike" dirty="0" err="1" smtClean="0"/>
              <a:t>Resoruce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Bruneet</a:t>
            </a:r>
            <a:r>
              <a:rPr lang="en-US" strike="sngStrike" dirty="0" smtClean="0"/>
              <a:t> Curly Hair 6,10; </a:t>
            </a:r>
            <a:r>
              <a:rPr lang="en-US" strike="sngStrike" dirty="0" err="1" smtClean="0"/>
              <a:t>Newpaer</a:t>
            </a:r>
            <a:r>
              <a:rPr lang="en-US" strike="sngStrike" dirty="0" smtClean="0"/>
              <a:t> Curly Hari 6,10”</a:t>
            </a:r>
            <a:endParaRPr lang="en-US" strike="sngStrike" dirty="0"/>
          </a:p>
        </p:txBody>
      </p:sp>
      <p:sp>
        <p:nvSpPr>
          <p:cNvPr id="126" name="Rectangle 125"/>
          <p:cNvSpPr/>
          <p:nvPr/>
        </p:nvSpPr>
        <p:spPr>
          <a:xfrm>
            <a:off x="6131120" y="4268154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800DMx6=4800</a:t>
            </a:r>
            <a:endParaRPr lang="en-US" dirty="0"/>
          </a:p>
        </p:txBody>
      </p:sp>
      <p:cxnSp>
        <p:nvCxnSpPr>
          <p:cNvPr id="128" name="Straight Arrow Connector 127"/>
          <p:cNvCxnSpPr/>
          <p:nvPr/>
        </p:nvCxnSpPr>
        <p:spPr>
          <a:xfrm flipH="1">
            <a:off x="5465352" y="4637486"/>
            <a:ext cx="630648" cy="234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6131121" y="5104189"/>
            <a:ext cx="4180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Calc.marx</a:t>
            </a:r>
            <a:r>
              <a:rPr lang="en-US" dirty="0" smtClean="0"/>
              <a:t>(3000/</a:t>
            </a:r>
            <a:r>
              <a:rPr lang="en-US" dirty="0" err="1" smtClean="0"/>
              <a:t>satuday</a:t>
            </a:r>
            <a:r>
              <a:rPr lang="en-US" dirty="0" smtClean="0"/>
              <a:t>) more VP Bonus)</a:t>
            </a:r>
            <a:endParaRPr lang="en-US" dirty="0"/>
          </a:p>
        </p:txBody>
      </p:sp>
      <p:sp>
        <p:nvSpPr>
          <p:cNvPr id="130" name="Rectangle 129"/>
          <p:cNvSpPr/>
          <p:nvPr/>
        </p:nvSpPr>
        <p:spPr>
          <a:xfrm>
            <a:off x="485510" y="910543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/>
              <a:t>VP Bonus</a:t>
            </a:r>
          </a:p>
        </p:txBody>
      </p:sp>
      <p:cxnSp>
        <p:nvCxnSpPr>
          <p:cNvPr id="132" name="Straight Connector 131"/>
          <p:cNvCxnSpPr/>
          <p:nvPr/>
        </p:nvCxnSpPr>
        <p:spPr>
          <a:xfrm>
            <a:off x="6330863" y="2811866"/>
            <a:ext cx="3448596" cy="354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flipV="1">
            <a:off x="6701589" y="3283857"/>
            <a:ext cx="2201779" cy="104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9120089" y="3328632"/>
            <a:ext cx="1948964" cy="27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29" idx="3"/>
          </p:cNvCxnSpPr>
          <p:nvPr/>
        </p:nvCxnSpPr>
        <p:spPr>
          <a:xfrm flipH="1">
            <a:off x="6701589" y="5288855"/>
            <a:ext cx="3610068" cy="17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/>
          <p:cNvSpPr/>
          <p:nvPr/>
        </p:nvSpPr>
        <p:spPr>
          <a:xfrm>
            <a:off x="2317871" y="6216923"/>
            <a:ext cx="654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MIDI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3132037" y="6224588"/>
            <a:ext cx="2161858" cy="40796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strike="sngStrike" dirty="0" smtClean="0">
                <a:solidFill>
                  <a:schemeClr val="tx1"/>
                </a:solidFill>
              </a:rPr>
              <a:t>Cashier; spy </a:t>
            </a:r>
            <a:r>
              <a:rPr lang="en-US" sz="1200" b="1" strike="sngStrike" dirty="0" err="1" smtClean="0">
                <a:solidFill>
                  <a:schemeClr val="tx1"/>
                </a:solidFill>
              </a:rPr>
              <a:t>maro</a:t>
            </a:r>
            <a:endParaRPr lang="en-US" sz="1200" b="1" strike="sngStrike" dirty="0" smtClean="0">
              <a:solidFill>
                <a:schemeClr val="tx1"/>
              </a:solidFill>
            </a:endParaRPr>
          </a:p>
          <a:p>
            <a:pPr algn="ctr"/>
            <a:r>
              <a:rPr lang="en-US" sz="1200" b="1" strike="sngStrike" dirty="0" smtClean="0">
                <a:solidFill>
                  <a:schemeClr val="tx1"/>
                </a:solidFill>
              </a:rPr>
              <a:t>Spy </a:t>
            </a:r>
            <a:r>
              <a:rPr lang="en-US" sz="1200" b="1" strike="sngStrike" dirty="0" err="1" smtClean="0">
                <a:solidFill>
                  <a:schemeClr val="tx1"/>
                </a:solidFill>
              </a:rPr>
              <a:t>florian;computer;depar</a:t>
            </a:r>
            <a:endParaRPr lang="en-US" sz="1200" b="1" strike="sngStrike" dirty="0">
              <a:solidFill>
                <a:schemeClr val="tx1"/>
              </a:solidFill>
            </a:endParaRPr>
          </a:p>
        </p:txBody>
      </p:sp>
      <p:cxnSp>
        <p:nvCxnSpPr>
          <p:cNvPr id="145" name="Straight Connector 144"/>
          <p:cNvCxnSpPr/>
          <p:nvPr/>
        </p:nvCxnSpPr>
        <p:spPr>
          <a:xfrm>
            <a:off x="2382252" y="6182570"/>
            <a:ext cx="396019" cy="403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1788174" y="6082543"/>
            <a:ext cx="2116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PREA.</a:t>
            </a:r>
            <a:r>
              <a:rPr lang="en-US" strike="sngStrike" dirty="0" err="1" smtClean="0"/>
              <a:t>ghocheo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sony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148" name="Straight Connector 147"/>
          <p:cNvCxnSpPr/>
          <p:nvPr/>
        </p:nvCxnSpPr>
        <p:spPr>
          <a:xfrm flipV="1">
            <a:off x="6701589" y="3872872"/>
            <a:ext cx="3392982" cy="35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6105822" y="4215666"/>
            <a:ext cx="28071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VP Bonus: 6000-4800=2200/3000saturdy more </a:t>
            </a:r>
            <a:r>
              <a:rPr lang="en-US" sz="800" strike="sngStrike" dirty="0" err="1" smtClean="0"/>
              <a:t>zoand</a:t>
            </a:r>
            <a:r>
              <a:rPr lang="en-US" sz="800" strike="sngStrike" dirty="0" smtClean="0"/>
              <a:t> and </a:t>
            </a:r>
            <a:r>
              <a:rPr lang="en-US" sz="800" strike="sngStrike" dirty="0" err="1" smtClean="0"/>
              <a:t>chris</a:t>
            </a:r>
            <a:endParaRPr lang="en-US" sz="800" strike="sngStrike" dirty="0"/>
          </a:p>
        </p:txBody>
      </p:sp>
      <p:sp>
        <p:nvSpPr>
          <p:cNvPr id="150" name="TextBox 149"/>
          <p:cNvSpPr txBox="1"/>
          <p:nvPr/>
        </p:nvSpPr>
        <p:spPr>
          <a:xfrm>
            <a:off x="6204703" y="4008689"/>
            <a:ext cx="8066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-800 day/week</a:t>
            </a:r>
            <a:endParaRPr lang="en-US" sz="800" strike="sngStrike" dirty="0"/>
          </a:p>
        </p:txBody>
      </p:sp>
      <p:sp>
        <p:nvSpPr>
          <p:cNvPr id="151" name="TextBox 150"/>
          <p:cNvSpPr txBox="1"/>
          <p:nvPr/>
        </p:nvSpPr>
        <p:spPr>
          <a:xfrm>
            <a:off x="5945785" y="3785494"/>
            <a:ext cx="66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BLUE</a:t>
            </a:r>
            <a:endParaRPr lang="en-US" dirty="0"/>
          </a:p>
        </p:txBody>
      </p:sp>
      <p:sp>
        <p:nvSpPr>
          <p:cNvPr id="152" name="Rectangle 151"/>
          <p:cNvSpPr/>
          <p:nvPr/>
        </p:nvSpPr>
        <p:spPr>
          <a:xfrm>
            <a:off x="5690563" y="3942908"/>
            <a:ext cx="4004273" cy="301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CHECKPOINT </a:t>
            </a:r>
            <a:r>
              <a:rPr lang="en-US" dirty="0" err="1" smtClean="0"/>
              <a:t>CHALRI.acqustion</a:t>
            </a:r>
            <a:endParaRPr lang="en-US" dirty="0"/>
          </a:p>
        </p:txBody>
      </p:sp>
      <p:sp>
        <p:nvSpPr>
          <p:cNvPr id="153" name="Rectangle 152"/>
          <p:cNvSpPr/>
          <p:nvPr/>
        </p:nvSpPr>
        <p:spPr>
          <a:xfrm>
            <a:off x="8637635" y="3958286"/>
            <a:ext cx="1240291" cy="31639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JFK.MLK</a:t>
            </a:r>
            <a:endParaRPr lang="en-US" dirty="0"/>
          </a:p>
        </p:txBody>
      </p:sp>
      <p:cxnSp>
        <p:nvCxnSpPr>
          <p:cNvPr id="155" name="Straight Connector 154"/>
          <p:cNvCxnSpPr/>
          <p:nvPr/>
        </p:nvCxnSpPr>
        <p:spPr>
          <a:xfrm>
            <a:off x="8221389" y="3970160"/>
            <a:ext cx="416246" cy="274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5636853" y="3965918"/>
            <a:ext cx="7825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1945.JF</a:t>
            </a:r>
            <a:r>
              <a:rPr lang="en-US" sz="800" strike="sngStrike" dirty="0" smtClean="0"/>
              <a:t>K(</a:t>
            </a:r>
            <a:r>
              <a:rPr lang="en-US" sz="800" strike="sngStrike" dirty="0" err="1" smtClean="0"/>
              <a:t>kdw</a:t>
            </a:r>
            <a:r>
              <a:rPr lang="en-US" sz="800" dirty="0" smtClean="0"/>
              <a:t>)</a:t>
            </a:r>
            <a:endParaRPr lang="en-US" sz="800" dirty="0"/>
          </a:p>
        </p:txBody>
      </p:sp>
      <p:sp>
        <p:nvSpPr>
          <p:cNvPr id="157" name="TextBox 156"/>
          <p:cNvSpPr txBox="1"/>
          <p:nvPr/>
        </p:nvSpPr>
        <p:spPr>
          <a:xfrm>
            <a:off x="5703319" y="4038547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2001</a:t>
            </a:r>
            <a:endParaRPr lang="en-US" sz="800" dirty="0">
              <a:solidFill>
                <a:schemeClr val="bg1"/>
              </a:solidFill>
            </a:endParaRPr>
          </a:p>
        </p:txBody>
      </p:sp>
      <p:cxnSp>
        <p:nvCxnSpPr>
          <p:cNvPr id="159" name="Straight Connector 158"/>
          <p:cNvCxnSpPr/>
          <p:nvPr/>
        </p:nvCxnSpPr>
        <p:spPr>
          <a:xfrm flipV="1">
            <a:off x="9120089" y="2111258"/>
            <a:ext cx="1191568" cy="70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flipH="1" flipV="1">
            <a:off x="10228135" y="2180199"/>
            <a:ext cx="1737076" cy="1214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 flipH="1" flipV="1">
            <a:off x="5690564" y="2534690"/>
            <a:ext cx="2111914" cy="7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6752039" y="3496651"/>
            <a:ext cx="24881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- Get 800 out of black leather pit in </a:t>
            </a:r>
            <a:r>
              <a:rPr lang="en-US" sz="800" strike="sngStrike" dirty="0" err="1" smtClean="0"/>
              <a:t>cupolw</a:t>
            </a:r>
            <a:r>
              <a:rPr lang="en-US" sz="800" strike="sngStrike" dirty="0" smtClean="0"/>
              <a:t> w/o camera</a:t>
            </a:r>
            <a:endParaRPr lang="en-US" sz="800" strike="sngStrike" dirty="0"/>
          </a:p>
        </p:txBody>
      </p:sp>
      <p:sp>
        <p:nvSpPr>
          <p:cNvPr id="166" name="Rectangle 165"/>
          <p:cNvSpPr/>
          <p:nvPr/>
        </p:nvSpPr>
        <p:spPr>
          <a:xfrm>
            <a:off x="9120089" y="2396681"/>
            <a:ext cx="2881452" cy="70964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2003 PENTAGON</a:t>
            </a:r>
            <a:r>
              <a:rPr lang="en-US" sz="800" strike="sngStrike" dirty="0" smtClean="0"/>
              <a:t>(Yankee)</a:t>
            </a:r>
          </a:p>
          <a:p>
            <a:pPr algn="ctr"/>
            <a:r>
              <a:rPr lang="en-US" sz="800" strike="sngStrike" dirty="0" smtClean="0"/>
              <a:t>Mapping </a:t>
            </a:r>
            <a:r>
              <a:rPr lang="en-US" sz="800" strike="sngStrike" dirty="0" err="1" smtClean="0"/>
              <a:t>roth</a:t>
            </a:r>
            <a:r>
              <a:rPr lang="en-US" sz="800" strike="sngStrike" dirty="0" smtClean="0"/>
              <a:t>(Harold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68" name="Straight Connector 167"/>
          <p:cNvCxnSpPr/>
          <p:nvPr/>
        </p:nvCxnSpPr>
        <p:spPr>
          <a:xfrm flipH="1" flipV="1">
            <a:off x="770021" y="1876926"/>
            <a:ext cx="3609474" cy="1631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>
            <a:off x="1739205" y="1674272"/>
            <a:ext cx="2752466" cy="2579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>
            <a:off x="1788174" y="1764995"/>
            <a:ext cx="2807889" cy="1872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ctangle 174"/>
          <p:cNvSpPr/>
          <p:nvPr/>
        </p:nvSpPr>
        <p:spPr>
          <a:xfrm>
            <a:off x="1489469" y="910650"/>
            <a:ext cx="1356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/>
              <a:t>Herr </a:t>
            </a:r>
            <a:r>
              <a:rPr lang="en-US" b="1" strike="sngStrike" dirty="0" err="1"/>
              <a:t>Hanzel</a:t>
            </a:r>
            <a:r>
              <a:rPr lang="en-US" b="1" strike="sngStrike" dirty="0"/>
              <a:t> </a:t>
            </a:r>
            <a:endParaRPr lang="en-US" b="1" strike="sngStrike" dirty="0"/>
          </a:p>
        </p:txBody>
      </p:sp>
      <p:pic>
        <p:nvPicPr>
          <p:cNvPr id="176" name="Picture 1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991" y="3357755"/>
            <a:ext cx="418343" cy="305360"/>
          </a:xfrm>
          <a:prstGeom prst="rect">
            <a:avLst/>
          </a:prstGeom>
        </p:spPr>
      </p:pic>
      <p:cxnSp>
        <p:nvCxnSpPr>
          <p:cNvPr id="178" name="Straight Connector 177"/>
          <p:cNvCxnSpPr/>
          <p:nvPr/>
        </p:nvCxnSpPr>
        <p:spPr>
          <a:xfrm flipH="1" flipV="1">
            <a:off x="4491671" y="3229124"/>
            <a:ext cx="437781" cy="482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/>
          <p:cNvSpPr txBox="1"/>
          <p:nvPr/>
        </p:nvSpPr>
        <p:spPr>
          <a:xfrm>
            <a:off x="523745" y="366937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</a:t>
            </a:r>
            <a:endParaRPr lang="en-US" dirty="0"/>
          </a:p>
        </p:txBody>
      </p:sp>
      <p:sp>
        <p:nvSpPr>
          <p:cNvPr id="180" name="TextBox 179"/>
          <p:cNvSpPr txBox="1"/>
          <p:nvPr/>
        </p:nvSpPr>
        <p:spPr>
          <a:xfrm>
            <a:off x="3703604" y="3584924"/>
            <a:ext cx="782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BLACK</a:t>
            </a:r>
            <a:endParaRPr lang="en-US" dirty="0"/>
          </a:p>
        </p:txBody>
      </p:sp>
      <p:sp>
        <p:nvSpPr>
          <p:cNvPr id="181" name="TextBox 180"/>
          <p:cNvSpPr txBox="1"/>
          <p:nvPr/>
        </p:nvSpPr>
        <p:spPr>
          <a:xfrm>
            <a:off x="3261477" y="3824003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GREEN</a:t>
            </a:r>
            <a:endParaRPr lang="en-US" dirty="0"/>
          </a:p>
        </p:txBody>
      </p:sp>
      <p:pic>
        <p:nvPicPr>
          <p:cNvPr id="182" name="Picture 18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198" y="3536767"/>
            <a:ext cx="741947" cy="349952"/>
          </a:xfrm>
          <a:prstGeom prst="rect">
            <a:avLst/>
          </a:prstGeom>
        </p:spPr>
      </p:pic>
      <p:cxnSp>
        <p:nvCxnSpPr>
          <p:cNvPr id="184" name="Straight Connector 183"/>
          <p:cNvCxnSpPr/>
          <p:nvPr/>
        </p:nvCxnSpPr>
        <p:spPr>
          <a:xfrm>
            <a:off x="3876099" y="3342326"/>
            <a:ext cx="1396605" cy="9687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Rectangle 184"/>
          <p:cNvSpPr/>
          <p:nvPr/>
        </p:nvSpPr>
        <p:spPr>
          <a:xfrm>
            <a:off x="578152" y="3744789"/>
            <a:ext cx="541544" cy="2211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shirt</a:t>
            </a:r>
            <a:endParaRPr lang="en-US" dirty="0"/>
          </a:p>
        </p:txBody>
      </p:sp>
      <p:sp>
        <p:nvSpPr>
          <p:cNvPr id="186" name="TextBox 185"/>
          <p:cNvSpPr txBox="1"/>
          <p:nvPr/>
        </p:nvSpPr>
        <p:spPr>
          <a:xfrm>
            <a:off x="766408" y="2810528"/>
            <a:ext cx="13564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WAR.WWWI.CPVA.</a:t>
            </a:r>
            <a:r>
              <a:rPr lang="en-US" sz="800" strike="sngStrike" dirty="0" err="1" smtClean="0"/>
              <a:t>planning</a:t>
            </a:r>
            <a:endParaRPr lang="en-US" sz="800" strike="sngStrike" dirty="0"/>
          </a:p>
        </p:txBody>
      </p:sp>
      <p:sp>
        <p:nvSpPr>
          <p:cNvPr id="188" name="Rectangle 187"/>
          <p:cNvSpPr/>
          <p:nvPr/>
        </p:nvSpPr>
        <p:spPr>
          <a:xfrm>
            <a:off x="2778271" y="981534"/>
            <a:ext cx="13564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err="1"/>
              <a:t>WAR.WWWI.CPVA.</a:t>
            </a:r>
            <a:r>
              <a:rPr lang="en-US" sz="800" strike="sngStrike" dirty="0" err="1"/>
              <a:t>planning</a:t>
            </a:r>
            <a:endParaRPr lang="en-US" sz="800" dirty="0"/>
          </a:p>
        </p:txBody>
      </p:sp>
      <p:sp>
        <p:nvSpPr>
          <p:cNvPr id="189" name="TextBox 188"/>
          <p:cNvSpPr txBox="1"/>
          <p:nvPr/>
        </p:nvSpPr>
        <p:spPr>
          <a:xfrm>
            <a:off x="240782" y="3561379"/>
            <a:ext cx="11801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JFK(</a:t>
            </a:r>
            <a:r>
              <a:rPr lang="en-US" sz="800" strike="sngStrike" dirty="0" err="1" smtClean="0"/>
              <a:t>Berlin,Ghoceh</a:t>
            </a:r>
            <a:r>
              <a:rPr lang="en-US" sz="800" strike="sngStrike" dirty="0" smtClean="0"/>
              <a:t>(zoo))</a:t>
            </a:r>
            <a:endParaRPr lang="en-US" sz="800" strike="sngStrike" dirty="0"/>
          </a:p>
        </p:txBody>
      </p:sp>
      <p:cxnSp>
        <p:nvCxnSpPr>
          <p:cNvPr id="191" name="Straight Arrow Connector 190"/>
          <p:cNvCxnSpPr>
            <a:endCxn id="182" idx="0"/>
          </p:cNvCxnSpPr>
          <p:nvPr/>
        </p:nvCxnSpPr>
        <p:spPr>
          <a:xfrm flipV="1">
            <a:off x="3888581" y="3536767"/>
            <a:ext cx="488591" cy="121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3742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DDDFFE-38A5-4092-8393-F7BB4A75018B}"/>
              </a:ext>
            </a:extLst>
          </p:cNvPr>
          <p:cNvSpPr/>
          <p:nvPr/>
        </p:nvSpPr>
        <p:spPr>
          <a:xfrm>
            <a:off x="0" y="0"/>
            <a:ext cx="12192000" cy="8388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5A38E-AB79-4A1D-B691-4AA2748A3A36}"/>
              </a:ext>
            </a:extLst>
          </p:cNvPr>
          <p:cNvSpPr/>
          <p:nvPr/>
        </p:nvSpPr>
        <p:spPr>
          <a:xfrm>
            <a:off x="0" y="806834"/>
            <a:ext cx="12192000" cy="1098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758594" y="759311"/>
            <a:ext cx="14334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WAR</a:t>
            </a:r>
            <a:endParaRPr lang="en-US" sz="4800" b="1" dirty="0"/>
          </a:p>
        </p:txBody>
      </p:sp>
      <p:sp>
        <p:nvSpPr>
          <p:cNvPr id="130" name="Rectangle 129"/>
          <p:cNvSpPr/>
          <p:nvPr/>
        </p:nvSpPr>
        <p:spPr>
          <a:xfrm>
            <a:off x="998724" y="1063292"/>
            <a:ext cx="545021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b="1" strike="sngStrike" dirty="0" smtClean="0"/>
              <a:t>41.VP </a:t>
            </a:r>
            <a:r>
              <a:rPr lang="en-US" sz="8000" b="1" strike="sngStrike" dirty="0"/>
              <a:t>Bonus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76" y="4477884"/>
            <a:ext cx="2619375" cy="1743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683" y="4477884"/>
            <a:ext cx="3112634" cy="1743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949" y="4477885"/>
            <a:ext cx="2619375" cy="17430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61" y="2692366"/>
            <a:ext cx="2857500" cy="1600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586" y="2683643"/>
            <a:ext cx="1198606" cy="1600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137" y="2683643"/>
            <a:ext cx="2857500" cy="1600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132" y="2692366"/>
            <a:ext cx="2414385" cy="1606663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879661" y="2386731"/>
            <a:ext cx="10369865" cy="383422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1106905" y="2513511"/>
            <a:ext cx="9541042" cy="33097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448934" y="1457011"/>
            <a:ext cx="27944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strike="sngStrike" dirty="0" smtClean="0"/>
              <a:t>Herr </a:t>
            </a:r>
            <a:r>
              <a:rPr lang="en-US" sz="4000" b="1" strike="sngStrike" dirty="0" err="1" smtClean="0"/>
              <a:t>Hanzel</a:t>
            </a:r>
            <a:r>
              <a:rPr lang="en-US" sz="4000" b="1" strike="sngStrike" dirty="0" smtClean="0"/>
              <a:t> </a:t>
            </a:r>
            <a:endParaRPr lang="en-US" sz="4000" b="1" strike="sngStrike" dirty="0"/>
          </a:p>
        </p:txBody>
      </p:sp>
      <p:cxnSp>
        <p:nvCxnSpPr>
          <p:cNvPr id="28" name="Straight Connector 27"/>
          <p:cNvCxnSpPr>
            <a:endCxn id="25" idx="1"/>
          </p:cNvCxnSpPr>
          <p:nvPr/>
        </p:nvCxnSpPr>
        <p:spPr>
          <a:xfrm flipH="1">
            <a:off x="6448934" y="1768457"/>
            <a:ext cx="1226790" cy="42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388729" y="3023772"/>
            <a:ext cx="10369865" cy="383422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78082" y="3727737"/>
            <a:ext cx="8685444" cy="300348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88729" y="4448322"/>
            <a:ext cx="6067663" cy="21127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884813" y="2320775"/>
            <a:ext cx="6067663" cy="21127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4539683" y="2582718"/>
            <a:ext cx="6067663" cy="21127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7095039" y="2115836"/>
            <a:ext cx="4620258" cy="186488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1510" y="1562962"/>
            <a:ext cx="1637084" cy="764626"/>
          </a:xfrm>
          <a:prstGeom prst="rect">
            <a:avLst/>
          </a:prstGeom>
        </p:spPr>
      </p:pic>
      <p:cxnSp>
        <p:nvCxnSpPr>
          <p:cNvPr id="86" name="Straight Connector 85"/>
          <p:cNvCxnSpPr/>
          <p:nvPr/>
        </p:nvCxnSpPr>
        <p:spPr>
          <a:xfrm flipV="1">
            <a:off x="1259305" y="2665911"/>
            <a:ext cx="9541042" cy="33097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176711" y="1274545"/>
            <a:ext cx="9541042" cy="33097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557034" y="2003250"/>
            <a:ext cx="9541042" cy="33097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492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DDDFFE-38A5-4092-8393-F7BB4A75018B}"/>
              </a:ext>
            </a:extLst>
          </p:cNvPr>
          <p:cNvSpPr/>
          <p:nvPr/>
        </p:nvSpPr>
        <p:spPr>
          <a:xfrm>
            <a:off x="0" y="0"/>
            <a:ext cx="12192000" cy="8388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5A38E-AB79-4A1D-B691-4AA2748A3A36}"/>
              </a:ext>
            </a:extLst>
          </p:cNvPr>
          <p:cNvSpPr/>
          <p:nvPr/>
        </p:nvSpPr>
        <p:spPr>
          <a:xfrm>
            <a:off x="0" y="838899"/>
            <a:ext cx="12192000" cy="4362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12" y="1423557"/>
            <a:ext cx="4979988" cy="288670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071" y="3385584"/>
            <a:ext cx="691116" cy="691116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10020300" y="3110766"/>
            <a:ext cx="1308100" cy="15882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0367071" y="2965616"/>
            <a:ext cx="17364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strike="sngStrike" dirty="0" smtClean="0"/>
              <a:t>GAY</a:t>
            </a:r>
            <a:endParaRPr lang="en-US" sz="7200" b="1" strike="sngStrike" dirty="0"/>
          </a:p>
        </p:txBody>
      </p:sp>
      <p:sp>
        <p:nvSpPr>
          <p:cNvPr id="39" name="TextBox 38"/>
          <p:cNvSpPr txBox="1"/>
          <p:nvPr/>
        </p:nvSpPr>
        <p:spPr>
          <a:xfrm>
            <a:off x="10172700" y="4394200"/>
            <a:ext cx="998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WOMEN</a:t>
            </a:r>
            <a:endParaRPr lang="en-US" strike="sngStrike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799" y="4935539"/>
            <a:ext cx="866775" cy="866775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>
            <a:off x="10666412" y="4829069"/>
            <a:ext cx="1081088" cy="11494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10528300" y="4844150"/>
            <a:ext cx="963274" cy="9581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662" y="5993608"/>
            <a:ext cx="549275" cy="549275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>
            <a:off x="10056812" y="5804695"/>
            <a:ext cx="1081088" cy="11494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9763463" y="5913568"/>
            <a:ext cx="963274" cy="9581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9430552" y="5588954"/>
            <a:ext cx="1646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INT.CIVIL_CODE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70" y="4578866"/>
            <a:ext cx="1151436" cy="109636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 flipV="1">
            <a:off x="303212" y="4394200"/>
            <a:ext cx="1906588" cy="137942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8764" y="4654551"/>
            <a:ext cx="984238" cy="934403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H="1" flipV="1">
            <a:off x="1341945" y="4432042"/>
            <a:ext cx="1906588" cy="137942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123" y="4699000"/>
            <a:ext cx="1186606" cy="889954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H="1" flipV="1">
            <a:off x="2855402" y="4432042"/>
            <a:ext cx="1906588" cy="137942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560" y="4694280"/>
            <a:ext cx="596449" cy="894674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H="1" flipV="1">
            <a:off x="4483841" y="4694280"/>
            <a:ext cx="1197282" cy="894674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4216459" y="4654551"/>
            <a:ext cx="1365130" cy="104439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5448300" y="5121752"/>
            <a:ext cx="4918771" cy="282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1087189" y="2226684"/>
            <a:ext cx="9441110" cy="291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5522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DDDFFE-38A5-4092-8393-F7BB4A75018B}"/>
              </a:ext>
            </a:extLst>
          </p:cNvPr>
          <p:cNvSpPr/>
          <p:nvPr/>
        </p:nvSpPr>
        <p:spPr>
          <a:xfrm>
            <a:off x="0" y="0"/>
            <a:ext cx="12192000" cy="8388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5A38E-AB79-4A1D-B691-4AA2748A3A36}"/>
              </a:ext>
            </a:extLst>
          </p:cNvPr>
          <p:cNvSpPr/>
          <p:nvPr/>
        </p:nvSpPr>
        <p:spPr>
          <a:xfrm>
            <a:off x="0" y="838899"/>
            <a:ext cx="12192000" cy="1098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2991" y="3357755"/>
            <a:ext cx="418343" cy="3053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12632" y="2129589"/>
            <a:ext cx="3712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1996/7	      MARY.MAINSTREET.ELKE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98921"/>
            <a:ext cx="418343" cy="3053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0" y="1815844"/>
            <a:ext cx="3151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ELKE.</a:t>
            </a:r>
            <a:r>
              <a:rPr lang="en-US" strike="sngStrike" dirty="0" err="1" smtClean="0"/>
              <a:t>PIRATE</a:t>
            </a:r>
            <a:r>
              <a:rPr lang="en-US" dirty="0" err="1" smtClean="0"/>
              <a:t>.</a:t>
            </a:r>
            <a:r>
              <a:rPr lang="en-US" sz="800" strike="sngStrike" dirty="0" err="1" smtClean="0"/>
              <a:t>PARTY.Ghocheo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jasksocn,black</a:t>
            </a:r>
            <a:r>
              <a:rPr lang="en-US" sz="800" strike="sngStrike" dirty="0" smtClean="0"/>
              <a:t> and white)</a:t>
            </a:r>
            <a:endParaRPr lang="en-US" sz="800" strike="sngStrike" dirty="0"/>
          </a:p>
        </p:txBody>
      </p:sp>
      <p:cxnSp>
        <p:nvCxnSpPr>
          <p:cNvPr id="16" name="Straight Connector 15"/>
          <p:cNvCxnSpPr/>
          <p:nvPr/>
        </p:nvCxnSpPr>
        <p:spPr>
          <a:xfrm flipH="1" flipV="1">
            <a:off x="6018668" y="2408227"/>
            <a:ext cx="573006" cy="581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656221" y="2989390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1998/99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 flipH="1" flipV="1">
            <a:off x="4427621" y="3272589"/>
            <a:ext cx="716874" cy="673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526" y="3320562"/>
            <a:ext cx="379746" cy="379746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059404" y="3445653"/>
            <a:ext cx="757989" cy="3276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617615" y="3465092"/>
            <a:ext cx="757989" cy="32763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05326" y="968991"/>
            <a:ext cx="34343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§Theft</a:t>
            </a:r>
            <a:endParaRPr lang="en-US" sz="9600" dirty="0"/>
          </a:p>
        </p:txBody>
      </p:sp>
      <p:sp>
        <p:nvSpPr>
          <p:cNvPr id="24" name="TextBox 23"/>
          <p:cNvSpPr txBox="1"/>
          <p:nvPr/>
        </p:nvSpPr>
        <p:spPr>
          <a:xfrm>
            <a:off x="1427598" y="2374227"/>
            <a:ext cx="1589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41.CPVA.MARY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-58188" y="776975"/>
            <a:ext cx="121537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PENTAGON VIRIGINIA MARY ATOM CLOCK. MAINSTREET</a:t>
            </a:r>
            <a:endParaRPr lang="en-US" sz="4000" b="1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844" y="3043737"/>
            <a:ext cx="2398876" cy="113147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44" y="3196137"/>
            <a:ext cx="2398876" cy="113147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644" y="3348537"/>
            <a:ext cx="2398876" cy="11314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044" y="3500937"/>
            <a:ext cx="2398876" cy="113147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444" y="3653337"/>
            <a:ext cx="2398876" cy="113147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844" y="3805737"/>
            <a:ext cx="2398876" cy="113147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244" y="3958137"/>
            <a:ext cx="2398876" cy="113147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644" y="4110537"/>
            <a:ext cx="2398876" cy="113147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0010274" y="3174056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800DM</a:t>
            </a:r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5632770" y="2899611"/>
            <a:ext cx="4136872" cy="26950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7143282" y="2891337"/>
            <a:ext cx="1504238" cy="26079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7295682" y="3043737"/>
            <a:ext cx="1504238" cy="26079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9976211" y="3237420"/>
            <a:ext cx="943686" cy="23229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199859" y="2638783"/>
            <a:ext cx="3201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ID.41.nonPoliceSin.nonPolicePin</a:t>
            </a:r>
            <a:endParaRPr lang="en-US" dirty="0"/>
          </a:p>
        </p:txBody>
      </p:sp>
      <p:cxnSp>
        <p:nvCxnSpPr>
          <p:cNvPr id="46" name="Straight Connector 45"/>
          <p:cNvCxnSpPr/>
          <p:nvPr/>
        </p:nvCxnSpPr>
        <p:spPr>
          <a:xfrm>
            <a:off x="1199859" y="2638783"/>
            <a:ext cx="328152" cy="350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427598" y="4523872"/>
            <a:ext cx="4770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He will one day be </a:t>
            </a:r>
            <a:r>
              <a:rPr lang="en-US" strike="sngStrike" dirty="0" err="1" smtClean="0"/>
              <a:t>Presidnet</a:t>
            </a:r>
            <a:r>
              <a:rPr lang="en-US" strike="sngStrike" dirty="0" smtClean="0"/>
              <a:t> of the United States</a:t>
            </a:r>
          </a:p>
          <a:p>
            <a:r>
              <a:rPr lang="en-US" strike="sngStrike" dirty="0" smtClean="0"/>
              <a:t>Of America at work.</a:t>
            </a:r>
            <a:endParaRPr lang="en-US" strike="sngStrike" dirty="0"/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5847347" y="2558893"/>
            <a:ext cx="858497" cy="332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991" y="1412508"/>
            <a:ext cx="1080774" cy="809537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9766991" y="1293935"/>
            <a:ext cx="1326125" cy="10802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752882" y="1167063"/>
            <a:ext cx="147668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Standin</a:t>
            </a:r>
            <a:r>
              <a:rPr lang="en-US" sz="800" strike="sngStrike" dirty="0" smtClean="0"/>
              <a:t> on top of </a:t>
            </a:r>
            <a:r>
              <a:rPr lang="en-US" sz="800" dirty="0" smtClean="0"/>
              <a:t>MAINSTREET</a:t>
            </a:r>
          </a:p>
          <a:p>
            <a:r>
              <a:rPr lang="en-US" sz="800" dirty="0" smtClean="0"/>
              <a:t>ELKE </a:t>
            </a:r>
            <a:r>
              <a:rPr lang="en-US" sz="800" strike="sngStrike" dirty="0" smtClean="0"/>
              <a:t>house stealing 100 DM</a:t>
            </a:r>
          </a:p>
          <a:p>
            <a:r>
              <a:rPr lang="en-US" sz="800" strike="sngStrike" dirty="0" err="1" smtClean="0"/>
              <a:t>Agher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ghcoeho</a:t>
            </a:r>
            <a:r>
              <a:rPr lang="en-US" sz="800" strike="sngStrike" dirty="0" smtClean="0"/>
              <a:t>(SQ.COLEMEN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193" y="2095442"/>
            <a:ext cx="1315321" cy="620393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 flipV="1">
            <a:off x="8293521" y="2101469"/>
            <a:ext cx="1252122" cy="6664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352853" y="1226360"/>
            <a:ext cx="284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SQ.COLMENA.MAINSTREEET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8647520" y="624438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</a:t>
            </a:r>
          </a:p>
          <a:p>
            <a:r>
              <a:rPr lang="en-US" dirty="0"/>
              <a:t>	</a:t>
            </a:r>
          </a:p>
        </p:txBody>
      </p:sp>
      <p:sp>
        <p:nvSpPr>
          <p:cNvPr id="59" name="Rectangle 58"/>
          <p:cNvSpPr/>
          <p:nvPr/>
        </p:nvSpPr>
        <p:spPr>
          <a:xfrm>
            <a:off x="9140815" y="5594684"/>
            <a:ext cx="2955586" cy="11697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BIG DECISIONS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10448054" y="4937207"/>
            <a:ext cx="1095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Steve jobs white suite</a:t>
            </a:r>
            <a:endParaRPr lang="en-US" sz="800" strike="sngStrike" dirty="0"/>
          </a:p>
        </p:txBody>
      </p:sp>
      <p:sp>
        <p:nvSpPr>
          <p:cNvPr id="61" name="TextBox 60"/>
          <p:cNvSpPr txBox="1"/>
          <p:nvPr/>
        </p:nvSpPr>
        <p:spPr>
          <a:xfrm>
            <a:off x="10437365" y="4721763"/>
            <a:ext cx="16433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Ibm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disgunsed</a:t>
            </a:r>
            <a:r>
              <a:rPr lang="en-US" sz="800" strike="sngStrike" dirty="0" smtClean="0"/>
              <a:t> engineer, white suit</a:t>
            </a:r>
            <a:endParaRPr lang="en-US" sz="800" strike="sngStrike" dirty="0"/>
          </a:p>
        </p:txBody>
      </p:sp>
      <p:sp>
        <p:nvSpPr>
          <p:cNvPr id="62" name="TextBox 61"/>
          <p:cNvSpPr txBox="1"/>
          <p:nvPr/>
        </p:nvSpPr>
        <p:spPr>
          <a:xfrm>
            <a:off x="9521999" y="4676272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2010/11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9532688" y="4996464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2015/16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5424495" y="1199578"/>
            <a:ext cx="976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2010/11</a:t>
            </a:r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7448082" y="3196137"/>
            <a:ext cx="1504238" cy="26079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7600482" y="3348537"/>
            <a:ext cx="1504238" cy="26079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7752882" y="3500937"/>
            <a:ext cx="1504238" cy="26079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7905282" y="3653337"/>
            <a:ext cx="1504238" cy="26079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8057682" y="3805737"/>
            <a:ext cx="1504238" cy="26079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8210082" y="3958137"/>
            <a:ext cx="1504238" cy="26079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5186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DDDFFE-38A5-4092-8393-F7BB4A75018B}"/>
              </a:ext>
            </a:extLst>
          </p:cNvPr>
          <p:cNvSpPr/>
          <p:nvPr/>
        </p:nvSpPr>
        <p:spPr>
          <a:xfrm>
            <a:off x="0" y="0"/>
            <a:ext cx="12192000" cy="8388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5A38E-AB79-4A1D-B691-4AA2748A3A36}"/>
              </a:ext>
            </a:extLst>
          </p:cNvPr>
          <p:cNvSpPr/>
          <p:nvPr/>
        </p:nvSpPr>
        <p:spPr>
          <a:xfrm>
            <a:off x="0" y="838899"/>
            <a:ext cx="12192000" cy="1098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968087"/>
            <a:ext cx="79013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41.CVPA.§Theft</a:t>
            </a:r>
            <a:endParaRPr lang="en-US" sz="9600" dirty="0"/>
          </a:p>
        </p:txBody>
      </p:sp>
      <p:sp>
        <p:nvSpPr>
          <p:cNvPr id="25" name="TextBox 24"/>
          <p:cNvSpPr txBox="1"/>
          <p:nvPr/>
        </p:nvSpPr>
        <p:spPr>
          <a:xfrm>
            <a:off x="0" y="838899"/>
            <a:ext cx="121537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PENTAGON VIRIGINIA MARY ATOM CLOCK. MAINSTREET</a:t>
            </a:r>
            <a:endParaRPr lang="en-US" sz="4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3100394" y="3617313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Assumed: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212432" y="3946357"/>
            <a:ext cx="6689558" cy="1251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CHECKPOINT CHALIE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17951" y="2696261"/>
            <a:ext cx="46840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41.SALES</a:t>
            </a:r>
            <a:endParaRPr lang="en-US" sz="9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44" y="2387005"/>
            <a:ext cx="2241504" cy="224150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164707" y="2557085"/>
            <a:ext cx="1599798" cy="81175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53" y="4893205"/>
            <a:ext cx="2463637" cy="17640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877" y="5280558"/>
            <a:ext cx="1890074" cy="137668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6845968" y="2696261"/>
            <a:ext cx="2418348" cy="961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2323" y="2363253"/>
            <a:ext cx="797844" cy="383317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 flipV="1">
            <a:off x="6845968" y="2237874"/>
            <a:ext cx="1708485" cy="508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138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67" y="5994329"/>
            <a:ext cx="596449" cy="8946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DDDFFE-38A5-4092-8393-F7BB4A75018B}"/>
              </a:ext>
            </a:extLst>
          </p:cNvPr>
          <p:cNvSpPr/>
          <p:nvPr/>
        </p:nvSpPr>
        <p:spPr>
          <a:xfrm>
            <a:off x="0" y="0"/>
            <a:ext cx="12192000" cy="8388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5A38E-AB79-4A1D-B691-4AA2748A3A36}"/>
              </a:ext>
            </a:extLst>
          </p:cNvPr>
          <p:cNvSpPr/>
          <p:nvPr/>
        </p:nvSpPr>
        <p:spPr>
          <a:xfrm>
            <a:off x="0" y="838899"/>
            <a:ext cx="12192000" cy="4362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66" y="1266851"/>
            <a:ext cx="2190750" cy="2085975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570434" y="1465145"/>
            <a:ext cx="1095375" cy="8588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468" y="1555764"/>
            <a:ext cx="899121" cy="52118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890" y="4893014"/>
            <a:ext cx="691116" cy="691116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5899119" y="4618196"/>
            <a:ext cx="1308100" cy="15882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245890" y="4473046"/>
            <a:ext cx="17364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strike="sngStrike" dirty="0" smtClean="0"/>
              <a:t>GAY</a:t>
            </a:r>
            <a:endParaRPr lang="en-US" sz="7200" b="1" strike="sngStrike" dirty="0"/>
          </a:p>
        </p:txBody>
      </p:sp>
      <p:sp>
        <p:nvSpPr>
          <p:cNvPr id="39" name="TextBox 38"/>
          <p:cNvSpPr txBox="1"/>
          <p:nvPr/>
        </p:nvSpPr>
        <p:spPr>
          <a:xfrm>
            <a:off x="8332300" y="4503482"/>
            <a:ext cx="998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WOMEN</a:t>
            </a:r>
            <a:endParaRPr lang="en-US" strike="sngStrike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237" y="4818940"/>
            <a:ext cx="866775" cy="662684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>
            <a:off x="8789850" y="4508379"/>
            <a:ext cx="1081088" cy="11494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8651738" y="4523460"/>
            <a:ext cx="963274" cy="9581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116" y="4893014"/>
            <a:ext cx="549275" cy="549275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>
            <a:off x="10431266" y="4704101"/>
            <a:ext cx="1081088" cy="11494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10137917" y="4812974"/>
            <a:ext cx="963274" cy="9581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553990" y="5268264"/>
            <a:ext cx="1646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INT.CIVIL_CODE</a:t>
            </a:r>
            <a:endParaRPr lang="en-US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48" y="1542997"/>
            <a:ext cx="2847975" cy="1600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97200" y="1651000"/>
            <a:ext cx="7024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6-AM</a:t>
            </a:r>
          </a:p>
          <a:p>
            <a:endParaRPr lang="en-US" dirty="0"/>
          </a:p>
          <a:p>
            <a:r>
              <a:rPr lang="en-US" dirty="0" smtClean="0"/>
              <a:t>9-PM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473" y="2227184"/>
            <a:ext cx="899121" cy="52118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3441218"/>
            <a:ext cx="12192000" cy="29046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>
                <a:solidFill>
                  <a:schemeClr val="tx1"/>
                </a:solidFill>
              </a:rPr>
              <a:t>IRON HOURSE TRAIL</a:t>
            </a:r>
            <a:endParaRPr lang="en-US" strike="sngStrike" dirty="0">
              <a:solidFill>
                <a:schemeClr val="tx1"/>
              </a:solidFill>
            </a:endParaRPr>
          </a:p>
        </p:txBody>
      </p:sp>
      <p:cxnSp>
        <p:nvCxnSpPr>
          <p:cNvPr id="9" name="Straight Connector 8"/>
          <p:cNvCxnSpPr>
            <a:stCxn id="7" idx="1"/>
            <a:endCxn id="7" idx="3"/>
          </p:cNvCxnSpPr>
          <p:nvPr/>
        </p:nvCxnSpPr>
        <p:spPr>
          <a:xfrm>
            <a:off x="0" y="3586452"/>
            <a:ext cx="12192000" cy="0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254" y="4131147"/>
            <a:ext cx="899121" cy="5211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656" y="2882899"/>
            <a:ext cx="614783" cy="41661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717" y="4236900"/>
            <a:ext cx="984238" cy="934403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 flipH="1" flipV="1">
            <a:off x="157898" y="4014391"/>
            <a:ext cx="1906588" cy="137942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17" y="5326161"/>
            <a:ext cx="984238" cy="738178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flipH="1" flipV="1">
            <a:off x="55761" y="4983665"/>
            <a:ext cx="1906588" cy="137942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339812" y="5975946"/>
            <a:ext cx="1197282" cy="894674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597219" y="5771138"/>
            <a:ext cx="1365130" cy="1044392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24851" y="5292057"/>
            <a:ext cx="1495251" cy="683890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 flipH="1" flipV="1">
            <a:off x="1796533" y="5005540"/>
            <a:ext cx="1753173" cy="970406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699636" y="5167651"/>
            <a:ext cx="1683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Welcome to the</a:t>
            </a:r>
          </a:p>
          <a:p>
            <a:r>
              <a:rPr lang="en-US" strike="sngStrike" dirty="0" smtClean="0"/>
              <a:t>Running Man…</a:t>
            </a:r>
            <a:endParaRPr lang="en-US" strike="sngStrike" dirty="0"/>
          </a:p>
        </p:txBody>
      </p:sp>
      <p:sp>
        <p:nvSpPr>
          <p:cNvPr id="17" name="TextBox 16"/>
          <p:cNvSpPr txBox="1"/>
          <p:nvPr/>
        </p:nvSpPr>
        <p:spPr>
          <a:xfrm>
            <a:off x="9642910" y="1737345"/>
            <a:ext cx="1970411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0.1 I will through</a:t>
            </a:r>
          </a:p>
          <a:p>
            <a:r>
              <a:rPr lang="en-US" sz="800" dirty="0" smtClean="0"/>
              <a:t>You off the top of the</a:t>
            </a:r>
          </a:p>
          <a:p>
            <a:r>
              <a:rPr lang="en-US" sz="800" dirty="0" smtClean="0"/>
              <a:t>Skyscraper  . On the way to Sexual </a:t>
            </a:r>
            <a:r>
              <a:rPr lang="en-US" sz="800" dirty="0" err="1" smtClean="0"/>
              <a:t>Dezanat</a:t>
            </a:r>
            <a:endParaRPr lang="en-US" sz="800" dirty="0" smtClean="0"/>
          </a:p>
          <a:p>
            <a:r>
              <a:rPr lang="en-US" sz="800" dirty="0" smtClean="0"/>
              <a:t>2016 looking towards WWI.K-TOWN</a:t>
            </a:r>
          </a:p>
          <a:p>
            <a:r>
              <a:rPr lang="en-US" sz="800" dirty="0" smtClean="0"/>
              <a:t>IPX 2015 voices to outside; </a:t>
            </a:r>
            <a:r>
              <a:rPr lang="en-US" sz="800" dirty="0" err="1" smtClean="0"/>
              <a:t>russians</a:t>
            </a:r>
            <a:endParaRPr lang="en-US" sz="800" dirty="0" smtClean="0"/>
          </a:p>
          <a:p>
            <a:r>
              <a:rPr lang="en-US" sz="800" dirty="0" smtClean="0"/>
              <a:t>x/y spy </a:t>
            </a:r>
            <a:r>
              <a:rPr lang="en-US" sz="800" dirty="0" err="1" smtClean="0"/>
              <a:t>ricardo</a:t>
            </a:r>
            <a:r>
              <a:rPr lang="en-US" sz="800" dirty="0" smtClean="0"/>
              <a:t>/</a:t>
            </a:r>
            <a:r>
              <a:rPr lang="en-US" sz="800" dirty="0" err="1" smtClean="0"/>
              <a:t>jan</a:t>
            </a:r>
            <a:r>
              <a:rPr lang="en-US" sz="800" dirty="0" smtClean="0"/>
              <a:t> anal gas </a:t>
            </a:r>
            <a:r>
              <a:rPr lang="en-US" sz="800" dirty="0" err="1" smtClean="0"/>
              <a:t>stait</a:t>
            </a:r>
            <a:r>
              <a:rPr lang="en-US" sz="800" dirty="0" smtClean="0"/>
              <a:t>(</a:t>
            </a:r>
            <a:r>
              <a:rPr lang="en-US" sz="800" dirty="0" err="1" smtClean="0"/>
              <a:t>aral</a:t>
            </a:r>
            <a:r>
              <a:rPr lang="en-US" sz="800" dirty="0" smtClean="0"/>
              <a:t>)</a:t>
            </a:r>
          </a:p>
          <a:p>
            <a:r>
              <a:rPr lang="en-US" sz="800" dirty="0" smtClean="0"/>
              <a:t>Fast food ( </a:t>
            </a:r>
            <a:r>
              <a:rPr lang="en-US" sz="800" dirty="0" err="1" smtClean="0"/>
              <a:t>wineer</a:t>
            </a:r>
            <a:r>
              <a:rPr lang="en-US" sz="800" dirty="0" smtClean="0"/>
              <a:t> schnitzel) chase</a:t>
            </a:r>
          </a:p>
          <a:p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9766300" y="1651000"/>
            <a:ext cx="1334891" cy="1097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245890" y="1337883"/>
            <a:ext cx="1420511" cy="15371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450" y="6064339"/>
            <a:ext cx="866775" cy="662684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>
            <a:off x="2072552" y="5897776"/>
            <a:ext cx="803286" cy="7941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2118121" y="6274159"/>
            <a:ext cx="1273534" cy="1917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987800" y="6206430"/>
            <a:ext cx="1397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Cook </a:t>
            </a:r>
            <a:r>
              <a:rPr lang="en-US" strike="sngStrike" dirty="0" err="1" smtClean="0"/>
              <a:t>borgoff</a:t>
            </a:r>
            <a:endParaRPr lang="en-US" strike="sngStrike" dirty="0"/>
          </a:p>
        </p:txBody>
      </p:sp>
      <p:sp>
        <p:nvSpPr>
          <p:cNvPr id="27" name="TextBox 26"/>
          <p:cNvSpPr txBox="1"/>
          <p:nvPr/>
        </p:nvSpPr>
        <p:spPr>
          <a:xfrm>
            <a:off x="1964032" y="4114740"/>
            <a:ext cx="16318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PRSION.parent</a:t>
            </a:r>
            <a:endParaRPr lang="en-US" dirty="0" smtClean="0"/>
          </a:p>
          <a:p>
            <a:r>
              <a:rPr lang="en-US" dirty="0" err="1" smtClean="0"/>
              <a:t>nonPoliceXM</a:t>
            </a:r>
            <a:endParaRPr lang="en-US" dirty="0" smtClean="0"/>
          </a:p>
          <a:p>
            <a:r>
              <a:rPr lang="en-US" dirty="0" smtClean="0"/>
              <a:t>HOMIDCE</a:t>
            </a:r>
            <a:r>
              <a:rPr lang="en-US" dirty="0" smtClean="0">
                <a:sym typeface="Wingdings" panose="05000000000000000000" pitchFamily="2" charset="2"/>
              </a:rPr>
              <a:t>(</a:t>
            </a:r>
            <a:r>
              <a:rPr lang="en-US" strike="sngStrike" dirty="0" smtClean="0">
                <a:sym typeface="Wingdings" panose="05000000000000000000" pitchFamily="2" charset="2"/>
              </a:rPr>
              <a:t>scar)</a:t>
            </a:r>
          </a:p>
          <a:p>
            <a:r>
              <a:rPr lang="en-US" strike="sngStrike" dirty="0" smtClean="0">
                <a:sym typeface="Wingdings" panose="05000000000000000000" pitchFamily="2" charset="2"/>
              </a:rPr>
              <a:t>sister</a:t>
            </a:r>
            <a:endParaRPr lang="en-US" strike="sngStrike" dirty="0"/>
          </a:p>
        </p:txBody>
      </p:sp>
      <p:sp>
        <p:nvSpPr>
          <p:cNvPr id="28" name="Rectangle 27"/>
          <p:cNvSpPr/>
          <p:nvPr/>
        </p:nvSpPr>
        <p:spPr>
          <a:xfrm>
            <a:off x="5676900" y="4391739"/>
            <a:ext cx="6299200" cy="167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238" y="5014025"/>
            <a:ext cx="959292" cy="556064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611" y="5928398"/>
            <a:ext cx="959292" cy="556064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 flipV="1">
            <a:off x="157898" y="1275127"/>
            <a:ext cx="2407502" cy="1868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2239961" y="2774851"/>
            <a:ext cx="994762" cy="424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9652997" y="1238498"/>
            <a:ext cx="2545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PENTAGIN VIGINIA MARY</a:t>
            </a:r>
          </a:p>
          <a:p>
            <a:r>
              <a:rPr lang="en-US" dirty="0" smtClean="0"/>
              <a:t>41.iCPVA</a:t>
            </a:r>
            <a:endParaRPr lang="en-US" dirty="0"/>
          </a:p>
        </p:txBody>
      </p:sp>
      <p:cxnSp>
        <p:nvCxnSpPr>
          <p:cNvPr id="68" name="Straight Connector 67"/>
          <p:cNvCxnSpPr/>
          <p:nvPr/>
        </p:nvCxnSpPr>
        <p:spPr>
          <a:xfrm flipH="1">
            <a:off x="11101191" y="1555764"/>
            <a:ext cx="553835" cy="3008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5164353" y="2588909"/>
            <a:ext cx="1339179" cy="6993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BUCK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2614391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DDDFFE-38A5-4092-8393-F7BB4A75018B}"/>
              </a:ext>
            </a:extLst>
          </p:cNvPr>
          <p:cNvSpPr/>
          <p:nvPr/>
        </p:nvSpPr>
        <p:spPr>
          <a:xfrm>
            <a:off x="0" y="0"/>
            <a:ext cx="12192000" cy="8388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5A38E-AB79-4A1D-B691-4AA2748A3A36}"/>
              </a:ext>
            </a:extLst>
          </p:cNvPr>
          <p:cNvSpPr/>
          <p:nvPr/>
        </p:nvSpPr>
        <p:spPr>
          <a:xfrm>
            <a:off x="0" y="838899"/>
            <a:ext cx="12192000" cy="4362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1800" y="1929360"/>
            <a:ext cx="3234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(FREE)</a:t>
            </a:r>
            <a:r>
              <a:rPr lang="en-US" dirty="0" err="1" smtClean="0"/>
              <a:t>PIZZA.CPVA.phil</a:t>
            </a:r>
            <a:r>
              <a:rPr lang="en-US" dirty="0" smtClean="0"/>
              <a:t>(Kimberly)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1800" y="1217523"/>
            <a:ext cx="37142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ATOMIC CLOCK</a:t>
            </a:r>
            <a:endParaRPr lang="en-US" sz="4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666596" y="3302000"/>
            <a:ext cx="4704942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strike="sngStrike" dirty="0" smtClean="0"/>
              <a:t>SANDRA.</a:t>
            </a:r>
          </a:p>
          <a:p>
            <a:r>
              <a:rPr lang="en-US" sz="800" strike="sngStrike" dirty="0" smtClean="0"/>
              <a:t>0(visa dryer oregano),STANFORD</a:t>
            </a:r>
            <a:endParaRPr lang="en-US" sz="800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4572000" y="2908300"/>
            <a:ext cx="4472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Ghohce</a:t>
            </a:r>
            <a:r>
              <a:rPr lang="en-US" dirty="0" smtClean="0"/>
              <a:t>(</a:t>
            </a:r>
            <a:r>
              <a:rPr lang="en-US" dirty="0" err="1" smtClean="0"/>
              <a:t>hahn,geiss</a:t>
            </a:r>
            <a:r>
              <a:rPr lang="en-US" dirty="0" smtClean="0"/>
              <a:t>).CPVA.PENTAGON.VIGINIA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994400" y="2298692"/>
            <a:ext cx="381000" cy="794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572000" y="1688632"/>
            <a:ext cx="75411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GOD.JESUS.HOMICIDE:PETERSSON</a:t>
            </a:r>
            <a:endParaRPr lang="en-US" sz="4000" b="1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4146022" y="3092966"/>
            <a:ext cx="19499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09" y="4757214"/>
            <a:ext cx="1308892" cy="88697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08" y="2484965"/>
            <a:ext cx="2190750" cy="20859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673" y="2774748"/>
            <a:ext cx="1396335" cy="636435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742283" y="2695829"/>
            <a:ext cx="950117" cy="832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&gt;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431800" y="2578100"/>
            <a:ext cx="2044700" cy="22935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79005" y="4246374"/>
            <a:ext cx="2044700" cy="22935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1" y="5263637"/>
            <a:ext cx="889000" cy="59158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953" y="5250936"/>
            <a:ext cx="985405" cy="60429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434" y="5250936"/>
            <a:ext cx="1149263" cy="604290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4572000" y="5393154"/>
            <a:ext cx="3911600" cy="347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116" y="4893014"/>
            <a:ext cx="549275" cy="54927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10431266" y="4704101"/>
            <a:ext cx="1081088" cy="11494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10137917" y="4812974"/>
            <a:ext cx="963274" cy="9581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9735914" y="4379499"/>
            <a:ext cx="1646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INT.CIVIL_CODE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9626600" y="4812974"/>
            <a:ext cx="792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A.I.D.S</a:t>
            </a:r>
            <a:endParaRPr lang="en-US" strike="sngStrike" dirty="0"/>
          </a:p>
        </p:txBody>
      </p:sp>
      <p:sp>
        <p:nvSpPr>
          <p:cNvPr id="55" name="TextBox 54"/>
          <p:cNvSpPr txBox="1"/>
          <p:nvPr/>
        </p:nvSpPr>
        <p:spPr>
          <a:xfrm>
            <a:off x="9920527" y="3196570"/>
            <a:ext cx="998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WOMEN</a:t>
            </a:r>
            <a:endParaRPr lang="en-US" strike="sngStrike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464" y="3512028"/>
            <a:ext cx="866775" cy="662684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>
            <a:off x="10378077" y="3201467"/>
            <a:ext cx="1081088" cy="11494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10239965" y="3216548"/>
            <a:ext cx="963274" cy="9581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9426050" y="3730230"/>
            <a:ext cx="782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BLACK</a:t>
            </a:r>
            <a:endParaRPr lang="en-US" strike="sngStrike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917" y="5882211"/>
            <a:ext cx="691116" cy="691116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>
            <a:off x="9429146" y="5607393"/>
            <a:ext cx="1112193" cy="8771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0769851" y="5476530"/>
            <a:ext cx="17364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strike="sngStrike" dirty="0" smtClean="0"/>
              <a:t>GAY</a:t>
            </a:r>
            <a:endParaRPr lang="en-US" sz="7200" b="1" strike="sngStrike" dirty="0"/>
          </a:p>
        </p:txBody>
      </p:sp>
      <p:sp>
        <p:nvSpPr>
          <p:cNvPr id="63" name="Rectangle 62"/>
          <p:cNvSpPr/>
          <p:nvPr/>
        </p:nvSpPr>
        <p:spPr>
          <a:xfrm>
            <a:off x="9271000" y="2908300"/>
            <a:ext cx="2514600" cy="37542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/>
          <p:cNvCxnSpPr>
            <a:endCxn id="21" idx="0"/>
          </p:cNvCxnSpPr>
          <p:nvPr/>
        </p:nvCxnSpPr>
        <p:spPr>
          <a:xfrm flipV="1">
            <a:off x="431800" y="2695829"/>
            <a:ext cx="1785542" cy="9252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418958" y="4704101"/>
            <a:ext cx="1785542" cy="9252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5664201" y="1688632"/>
            <a:ext cx="1054099" cy="796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6782629" y="1424837"/>
            <a:ext cx="487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CHANGE: FREE(PIZZA)-</a:t>
            </a:r>
            <a:r>
              <a:rPr lang="en-US" dirty="0" err="1" smtClean="0"/>
              <a:t>jeuse:HOMCE:PETER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3543300" y="5393154"/>
            <a:ext cx="1683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3-way</a:t>
            </a:r>
          </a:p>
          <a:p>
            <a:r>
              <a:rPr lang="en-US" dirty="0" smtClean="0"/>
              <a:t>IPX </a:t>
            </a:r>
            <a:r>
              <a:rPr lang="en-US" strike="sngStrike" dirty="0" smtClean="0"/>
              <a:t>blond 3-way</a:t>
            </a:r>
            <a:endParaRPr lang="en-US" strike="sngStrike" dirty="0"/>
          </a:p>
        </p:txBody>
      </p:sp>
      <p:sp>
        <p:nvSpPr>
          <p:cNvPr id="81" name="TextBox 80"/>
          <p:cNvSpPr txBox="1"/>
          <p:nvPr/>
        </p:nvSpPr>
        <p:spPr>
          <a:xfrm>
            <a:off x="3680940" y="5968972"/>
            <a:ext cx="32175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Roth.ibm.damier.apple.division.emplye.Sandra.white.tathto.angel.wings</a:t>
            </a:r>
            <a:endParaRPr lang="en-US" sz="800" strike="sngStrike" dirty="0"/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327" y="6184416"/>
            <a:ext cx="537368" cy="537368"/>
          </a:xfrm>
          <a:prstGeom prst="rect">
            <a:avLst/>
          </a:prstGeom>
        </p:spPr>
      </p:pic>
      <p:sp>
        <p:nvSpPr>
          <p:cNvPr id="83" name="Rectangle 82"/>
          <p:cNvSpPr/>
          <p:nvPr/>
        </p:nvSpPr>
        <p:spPr>
          <a:xfrm>
            <a:off x="4696218" y="6239365"/>
            <a:ext cx="3911600" cy="347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3415430" y="6223249"/>
            <a:ext cx="135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Sandra</a:t>
            </a:r>
            <a:r>
              <a:rPr lang="en-US" dirty="0" smtClean="0"/>
              <a:t> Chile</a:t>
            </a:r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4916989" y="6322066"/>
            <a:ext cx="227177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Roth/</a:t>
            </a:r>
            <a:r>
              <a:rPr lang="en-US" sz="800" strike="sngStrike" dirty="0" err="1"/>
              <a:t>roth</a:t>
            </a:r>
            <a:r>
              <a:rPr lang="en-US" sz="800" strike="sngStrike" dirty="0"/>
              <a:t>/jobs/jobs/</a:t>
            </a:r>
            <a:r>
              <a:rPr lang="en-US" sz="800" strike="sngStrike" dirty="0" err="1"/>
              <a:t>meiers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meiers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meiers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meirs</a:t>
            </a:r>
            <a:endParaRPr lang="en-US" sz="800" strike="sngStrike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517" y="3690591"/>
            <a:ext cx="1213060" cy="927432"/>
          </a:xfrm>
          <a:prstGeom prst="rect">
            <a:avLst/>
          </a:prstGeom>
        </p:spPr>
      </p:pic>
      <p:cxnSp>
        <p:nvCxnSpPr>
          <p:cNvPr id="88" name="Straight Connector 87"/>
          <p:cNvCxnSpPr/>
          <p:nvPr/>
        </p:nvCxnSpPr>
        <p:spPr>
          <a:xfrm flipV="1">
            <a:off x="2793673" y="3565902"/>
            <a:ext cx="621757" cy="132711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2894239" y="3349405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 </a:t>
            </a:r>
            <a:r>
              <a:rPr lang="en-US" sz="800" strike="sngStrike" dirty="0" err="1" smtClean="0"/>
              <a:t>ibm</a:t>
            </a:r>
            <a:r>
              <a:rPr lang="en-US" sz="800" strike="sngStrike" dirty="0" smtClean="0"/>
              <a:t>- e-business automated</a:t>
            </a:r>
            <a:endParaRPr lang="en-US" sz="800" strike="sngStrike" dirty="0"/>
          </a:p>
        </p:txBody>
      </p:sp>
      <p:cxnSp>
        <p:nvCxnSpPr>
          <p:cNvPr id="90" name="Straight Connector 89"/>
          <p:cNvCxnSpPr/>
          <p:nvPr/>
        </p:nvCxnSpPr>
        <p:spPr>
          <a:xfrm flipH="1" flipV="1">
            <a:off x="2373171" y="3690592"/>
            <a:ext cx="1737611" cy="9274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84" idx="2"/>
          </p:cNvCxnSpPr>
          <p:nvPr/>
        </p:nvCxnSpPr>
        <p:spPr>
          <a:xfrm flipV="1">
            <a:off x="4090487" y="6223249"/>
            <a:ext cx="481513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616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DDDFFE-38A5-4092-8393-F7BB4A75018B}"/>
              </a:ext>
            </a:extLst>
          </p:cNvPr>
          <p:cNvSpPr/>
          <p:nvPr/>
        </p:nvSpPr>
        <p:spPr>
          <a:xfrm>
            <a:off x="0" y="0"/>
            <a:ext cx="12192000" cy="8388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75A38E-AB79-4A1D-B691-4AA2748A3A36}"/>
              </a:ext>
            </a:extLst>
          </p:cNvPr>
          <p:cNvSpPr/>
          <p:nvPr/>
        </p:nvSpPr>
        <p:spPr>
          <a:xfrm>
            <a:off x="0" y="838899"/>
            <a:ext cx="12192000" cy="4362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4" y="1360671"/>
            <a:ext cx="4979988" cy="288670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843" y="4024808"/>
            <a:ext cx="308016" cy="30801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093" y="4024808"/>
            <a:ext cx="308016" cy="308016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6" y="4024808"/>
            <a:ext cx="308016" cy="3080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9422" y="3162364"/>
            <a:ext cx="308207" cy="292602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H="1" flipV="1">
            <a:off x="5359108" y="3150808"/>
            <a:ext cx="438668" cy="367201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657" y="3617924"/>
            <a:ext cx="409680" cy="307260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H="1" flipV="1">
            <a:off x="5343862" y="3697179"/>
            <a:ext cx="881045" cy="327629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551" y="2600745"/>
            <a:ext cx="298225" cy="447337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H="1" flipV="1">
            <a:off x="5343862" y="2640932"/>
            <a:ext cx="631810" cy="40715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557" y="1388235"/>
            <a:ext cx="1110231" cy="1057133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5975672" y="1423557"/>
            <a:ext cx="588462" cy="4879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928" y="1568656"/>
            <a:ext cx="405743" cy="23519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240981" y="1571728"/>
            <a:ext cx="7024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6-AM</a:t>
            </a:r>
          </a:p>
          <a:p>
            <a:endParaRPr lang="en-US" dirty="0"/>
          </a:p>
          <a:p>
            <a:r>
              <a:rPr lang="en-US" dirty="0" smtClean="0"/>
              <a:t>9-PM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409" y="2150975"/>
            <a:ext cx="405743" cy="235194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flipV="1">
            <a:off x="5420556" y="1572548"/>
            <a:ext cx="703745" cy="661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5499551" y="2629681"/>
            <a:ext cx="476121" cy="392835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186783" y="2747115"/>
            <a:ext cx="688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9-PM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82799" y="2640932"/>
            <a:ext cx="4659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phi(l(</a:t>
            </a:r>
            <a:r>
              <a:rPr lang="en-US" strike="sngStrike" dirty="0" err="1" smtClean="0"/>
              <a:t>kmberl</a:t>
            </a:r>
            <a:r>
              <a:rPr lang="en-US" strike="sngStrike" dirty="0" smtClean="0"/>
              <a:t>): find a cabin  </a:t>
            </a:r>
            <a:r>
              <a:rPr lang="en-US" dirty="0" err="1" smtClean="0"/>
              <a:t>Califonrai</a:t>
            </a:r>
            <a:r>
              <a:rPr lang="en-US" dirty="0" smtClean="0"/>
              <a:t>, </a:t>
            </a:r>
            <a:r>
              <a:rPr lang="en-US" dirty="0" err="1" smtClean="0"/>
              <a:t>Washtion</a:t>
            </a:r>
            <a:r>
              <a:rPr lang="en-US" dirty="0" smtClean="0"/>
              <a:t>,</a:t>
            </a:r>
          </a:p>
          <a:p>
            <a:r>
              <a:rPr lang="en-US" dirty="0"/>
              <a:t>	</a:t>
            </a:r>
            <a:r>
              <a:rPr lang="en-US" dirty="0" smtClean="0"/>
              <a:t>		Nevada</a:t>
            </a:r>
            <a:r>
              <a:rPr lang="en-US" strike="sngStrike" dirty="0" smtClean="0"/>
              <a:t>( </a:t>
            </a:r>
            <a:r>
              <a:rPr lang="en-US" strike="sngStrike" dirty="0" err="1" smtClean="0"/>
              <a:t>haha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843" y="3022516"/>
            <a:ext cx="308016" cy="308016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093" y="3022516"/>
            <a:ext cx="308016" cy="30801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6" y="3022516"/>
            <a:ext cx="308016" cy="308016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7759700" y="3116447"/>
            <a:ext cx="15367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161300" y="3145866"/>
            <a:ext cx="857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2-8 PM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019227" y="3188005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MICHELLE</a:t>
            </a:r>
            <a:endParaRPr lang="en-US" strike="sngStrike" dirty="0"/>
          </a:p>
        </p:txBody>
      </p:sp>
      <p:sp>
        <p:nvSpPr>
          <p:cNvPr id="22" name="TextBox 21"/>
          <p:cNvSpPr txBox="1"/>
          <p:nvPr/>
        </p:nvSpPr>
        <p:spPr>
          <a:xfrm>
            <a:off x="7784074" y="3704284"/>
            <a:ext cx="2058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WII.JOSEPH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375400" y="3697179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10pm-4am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7582782" y="4171410"/>
            <a:ext cx="1713618" cy="710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927" y="2736604"/>
            <a:ext cx="405743" cy="235194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291" y="3219770"/>
            <a:ext cx="405743" cy="235194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425" y="3669142"/>
            <a:ext cx="405743" cy="165664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3301161" y="4699471"/>
            <a:ext cx="61484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PREA, §187 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97821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3182</Words>
  <Application>Microsoft Office PowerPoint</Application>
  <PresentationFormat>Widescreen</PresentationFormat>
  <Paragraphs>1230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</vt:lpstr>
      <vt:lpstr>Calibri</vt:lpstr>
      <vt:lpstr>Calibri Light</vt:lpstr>
      <vt:lpstr>Google Sans</vt:lpstr>
      <vt:lpstr>inherit</vt:lpstr>
      <vt:lpstr>Menlo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Custom-tc-cen11</dc:creator>
  <cp:lastModifiedBy>User_Kiosk_LL_Public</cp:lastModifiedBy>
  <cp:revision>64</cp:revision>
  <dcterms:created xsi:type="dcterms:W3CDTF">2023-05-18T18:37:43Z</dcterms:created>
  <dcterms:modified xsi:type="dcterms:W3CDTF">2023-05-19T20:46:47Z</dcterms:modified>
</cp:coreProperties>
</file>